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6F4"/>
    <a:srgbClr val="B4B4FE"/>
    <a:srgbClr val="89B0FF"/>
    <a:srgbClr val="F2B4BA"/>
    <a:srgbClr val="E77983"/>
    <a:srgbClr val="5F8D89"/>
    <a:srgbClr val="854173"/>
    <a:srgbClr val="A24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6F3B5-81F7-4D74-AAAC-8551FC526BA8}" v="268" dt="2023-11-13T02:20:26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97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me Athiya" userId="e5715d5edd99958d" providerId="LiveId" clId="{0666F3B5-81F7-4D74-AAAC-8551FC526BA8}"/>
    <pc:docChg chg="undo custSel addSld delSld modSld sldOrd">
      <pc:chgData name="Umme Athiya" userId="e5715d5edd99958d" providerId="LiveId" clId="{0666F3B5-81F7-4D74-AAAC-8551FC526BA8}" dt="2023-11-13T02:20:30.380" v="1113" actId="1076"/>
      <pc:docMkLst>
        <pc:docMk/>
      </pc:docMkLst>
      <pc:sldChg chg="addSp delSp modSp mod addAnim delAnim setClrOvrMap">
        <pc:chgData name="Umme Athiya" userId="e5715d5edd99958d" providerId="LiveId" clId="{0666F3B5-81F7-4D74-AAAC-8551FC526BA8}" dt="2023-11-13T02:12:33.660" v="1021" actId="478"/>
        <pc:sldMkLst>
          <pc:docMk/>
          <pc:sldMk cId="1745968386" sldId="256"/>
        </pc:sldMkLst>
        <pc:spChg chg="mod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2" creationId="{CC0D44F8-635A-6245-EB15-73C1EB0E3F79}"/>
          </ac:spMkLst>
        </pc:spChg>
        <pc:spChg chg="mod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3" creationId="{7F8F86B3-728D-5997-F150-F6FED57A2199}"/>
          </ac:spMkLst>
        </pc:spChg>
        <pc:spChg chg="add del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9" creationId="{B1C3281D-A46F-4842-9340-4CBC29E1B260}"/>
          </ac:spMkLst>
        </pc:spChg>
        <pc:spChg chg="add del">
          <ac:chgData name="Umme Athiya" userId="e5715d5edd99958d" providerId="LiveId" clId="{0666F3B5-81F7-4D74-AAAC-8551FC526BA8}" dt="2023-11-13T02:09:13.098" v="1000" actId="26606"/>
          <ac:spMkLst>
            <pc:docMk/>
            <pc:sldMk cId="1745968386" sldId="256"/>
            <ac:spMk id="13" creationId="{B1C3281D-A46F-4842-9340-4CBC29E1B260}"/>
          </ac:spMkLst>
        </pc:spChg>
        <pc:spChg chg="add del">
          <ac:chgData name="Umme Athiya" userId="e5715d5edd99958d" providerId="LiveId" clId="{0666F3B5-81F7-4D74-AAAC-8551FC526BA8}" dt="2023-11-13T02:09:13.098" v="1000" actId="26606"/>
          <ac:spMkLst>
            <pc:docMk/>
            <pc:sldMk cId="1745968386" sldId="256"/>
            <ac:spMk id="14" creationId="{87B080E6-308F-4DD8-A448-707DFB83CE5E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16" creationId="{E906F54D-04EF-4345-A564-7A7B57B6CEB3}"/>
          </ac:spMkLst>
        </pc:spChg>
        <pc:spChg chg="add del">
          <ac:chgData name="Umme Athiya" userId="e5715d5edd99958d" providerId="LiveId" clId="{0666F3B5-81F7-4D74-AAAC-8551FC526BA8}" dt="2023-11-13T02:09:20.116" v="1002" actId="26606"/>
          <ac:spMkLst>
            <pc:docMk/>
            <pc:sldMk cId="1745968386" sldId="256"/>
            <ac:spMk id="17" creationId="{40E0E787-6A3F-4579-9E73-AC9FBB0E3A45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18" creationId="{42D72763-8D2E-477E-ADFD-28E96A52FD68}"/>
          </ac:spMkLst>
        </pc:spChg>
        <pc:spChg chg="add del">
          <ac:chgData name="Umme Athiya" userId="e5715d5edd99958d" providerId="LiveId" clId="{0666F3B5-81F7-4D74-AAAC-8551FC526BA8}" dt="2023-11-13T02:08:44.849" v="996" actId="26606"/>
          <ac:spMkLst>
            <pc:docMk/>
            <pc:sldMk cId="1745968386" sldId="256"/>
            <ac:spMk id="20" creationId="{4A63FA5D-402E-473D-AF05-018BE28B22FD}"/>
          </ac:spMkLst>
        </pc:spChg>
        <pc:picChg chg="mod ord">
          <ac:chgData name="Umme Athiya" userId="e5715d5edd99958d" providerId="LiveId" clId="{0666F3B5-81F7-4D74-AAAC-8551FC526BA8}" dt="2023-11-13T02:09:20.116" v="1002" actId="26606"/>
          <ac:picMkLst>
            <pc:docMk/>
            <pc:sldMk cId="1745968386" sldId="256"/>
            <ac:picMk id="4" creationId="{DC91EF22-EBDA-8900-056B-6C2ADF6E105F}"/>
          </ac:picMkLst>
        </pc:picChg>
        <pc:picChg chg="add del">
          <ac:chgData name="Umme Athiya" userId="e5715d5edd99958d" providerId="LiveId" clId="{0666F3B5-81F7-4D74-AAAC-8551FC526BA8}" dt="2023-11-13T02:08:16.512" v="994"/>
          <ac:picMkLst>
            <pc:docMk/>
            <pc:sldMk cId="1745968386" sldId="256"/>
            <ac:picMk id="4098" creationId="{A0C4A040-4A03-26B8-FC09-32C5DFBAC2A6}"/>
          </ac:picMkLst>
        </pc:picChg>
        <pc:picChg chg="add del mod">
          <ac:chgData name="Umme Athiya" userId="e5715d5edd99958d" providerId="LiveId" clId="{0666F3B5-81F7-4D74-AAAC-8551FC526BA8}" dt="2023-11-13T02:12:33.660" v="1021" actId="478"/>
          <ac:picMkLst>
            <pc:docMk/>
            <pc:sldMk cId="1745968386" sldId="256"/>
            <ac:picMk id="4100" creationId="{50969A16-AFAC-BE0C-C851-FA5A7DEC4B15}"/>
          </ac:picMkLst>
        </pc:picChg>
        <pc:cxnChg chg="add del">
          <ac:chgData name="Umme Athiya" userId="e5715d5edd99958d" providerId="LiveId" clId="{0666F3B5-81F7-4D74-AAAC-8551FC526BA8}" dt="2023-11-13T02:09:20.116" v="1002" actId="26606"/>
          <ac:cxnSpMkLst>
            <pc:docMk/>
            <pc:sldMk cId="1745968386" sldId="256"/>
            <ac:cxnSpMk id="11" creationId="{313FECB8-44EE-4A45-9F7B-66ECF1C3C888}"/>
          </ac:cxnSpMkLst>
        </pc:cxnChg>
        <pc:cxnChg chg="add del">
          <ac:chgData name="Umme Athiya" userId="e5715d5edd99958d" providerId="LiveId" clId="{0666F3B5-81F7-4D74-AAAC-8551FC526BA8}" dt="2023-11-13T02:09:13.098" v="1000" actId="26606"/>
          <ac:cxnSpMkLst>
            <pc:docMk/>
            <pc:sldMk cId="1745968386" sldId="256"/>
            <ac:cxnSpMk id="15" creationId="{313FECB8-44EE-4A45-9F7B-66ECF1C3C888}"/>
          </ac:cxnSpMkLst>
        </pc:cxnChg>
        <pc:cxnChg chg="add del">
          <ac:chgData name="Umme Athiya" userId="e5715d5edd99958d" providerId="LiveId" clId="{0666F3B5-81F7-4D74-AAAC-8551FC526BA8}" dt="2023-11-13T02:09:20.116" v="1002" actId="26606"/>
          <ac:cxnSpMkLst>
            <pc:docMk/>
            <pc:sldMk cId="1745968386" sldId="256"/>
            <ac:cxnSpMk id="19" creationId="{651B3B56-501F-42FF-8534-28EF7857BD40}"/>
          </ac:cxnSpMkLst>
        </pc:cxnChg>
        <pc:cxnChg chg="add del">
          <ac:chgData name="Umme Athiya" userId="e5715d5edd99958d" providerId="LiveId" clId="{0666F3B5-81F7-4D74-AAAC-8551FC526BA8}" dt="2023-11-13T02:08:44.849" v="996" actId="26606"/>
          <ac:cxnSpMkLst>
            <pc:docMk/>
            <pc:sldMk cId="1745968386" sldId="256"/>
            <ac:cxnSpMk id="22" creationId="{B20D3D82-8B25-4DD9-9924-4CEAD450CD21}"/>
          </ac:cxnSpMkLst>
        </pc:cxnChg>
      </pc:sldChg>
      <pc:sldChg chg="addSp delSp modSp">
        <pc:chgData name="Umme Athiya" userId="e5715d5edd99958d" providerId="LiveId" clId="{0666F3B5-81F7-4D74-AAAC-8551FC526BA8}" dt="2023-11-13T02:19:55.116" v="1109" actId="14100"/>
        <pc:sldMkLst>
          <pc:docMk/>
          <pc:sldMk cId="364454127" sldId="257"/>
        </pc:sldMkLst>
        <pc:picChg chg="add mod">
          <ac:chgData name="Umme Athiya" userId="e5715d5edd99958d" providerId="LiveId" clId="{0666F3B5-81F7-4D74-AAAC-8551FC526BA8}" dt="2023-11-13T02:19:55.116" v="1109" actId="14100"/>
          <ac:picMkLst>
            <pc:docMk/>
            <pc:sldMk cId="364454127" sldId="257"/>
            <ac:picMk id="25" creationId="{A0640932-0839-83C7-5725-9BEFD170D2B2}"/>
          </ac:picMkLst>
        </pc:picChg>
        <pc:picChg chg="add del">
          <ac:chgData name="Umme Athiya" userId="e5715d5edd99958d" providerId="LiveId" clId="{0666F3B5-81F7-4D74-AAAC-8551FC526BA8}" dt="2023-11-13T02:10:09.979" v="1009"/>
          <ac:picMkLst>
            <pc:docMk/>
            <pc:sldMk cId="364454127" sldId="257"/>
            <ac:picMk id="1032" creationId="{F33BDBC3-DDE6-5C02-9199-8BDCEFEF67C2}"/>
          </ac:picMkLst>
        </pc:picChg>
      </pc:sldChg>
      <pc:sldChg chg="addSp delSp modSp mod">
        <pc:chgData name="Umme Athiya" userId="e5715d5edd99958d" providerId="LiveId" clId="{0666F3B5-81F7-4D74-AAAC-8551FC526BA8}" dt="2023-11-13T02:19:18.757" v="1107" actId="14100"/>
        <pc:sldMkLst>
          <pc:docMk/>
          <pc:sldMk cId="902430274" sldId="258"/>
        </pc:sldMkLst>
        <pc:spChg chg="mod">
          <ac:chgData name="Umme Athiya" userId="e5715d5edd99958d" providerId="LiveId" clId="{0666F3B5-81F7-4D74-AAAC-8551FC526BA8}" dt="2023-11-12T21:49:58.304" v="43" actId="123"/>
          <ac:spMkLst>
            <pc:docMk/>
            <pc:sldMk cId="902430274" sldId="258"/>
            <ac:spMk id="3" creationId="{F679BB07-D27F-DB4C-BECD-4C75093CE003}"/>
          </ac:spMkLst>
        </pc:spChg>
        <pc:spChg chg="mod">
          <ac:chgData name="Umme Athiya" userId="e5715d5edd99958d" providerId="LiveId" clId="{0666F3B5-81F7-4D74-AAAC-8551FC526BA8}" dt="2023-11-13T02:13:04.878" v="1025" actId="14100"/>
          <ac:spMkLst>
            <pc:docMk/>
            <pc:sldMk cId="902430274" sldId="258"/>
            <ac:spMk id="6" creationId="{4728F884-E6A1-A48F-A520-EE66F428970D}"/>
          </ac:spMkLst>
        </pc:spChg>
        <pc:spChg chg="add mod">
          <ac:chgData name="Umme Athiya" userId="e5715d5edd99958d" providerId="LiveId" clId="{0666F3B5-81F7-4D74-AAAC-8551FC526BA8}" dt="2023-11-12T21:49:44.038" v="41" actId="1035"/>
          <ac:spMkLst>
            <pc:docMk/>
            <pc:sldMk cId="902430274" sldId="258"/>
            <ac:spMk id="41" creationId="{E485F5A1-DAB5-5BDF-E63C-B1CDE012F532}"/>
          </ac:spMkLst>
        </pc:spChg>
        <pc:spChg chg="add mod">
          <ac:chgData name="Umme Athiya" userId="e5715d5edd99958d" providerId="LiveId" clId="{0666F3B5-81F7-4D74-AAAC-8551FC526BA8}" dt="2023-11-12T22:00:45.099" v="94" actId="1076"/>
          <ac:spMkLst>
            <pc:docMk/>
            <pc:sldMk cId="902430274" sldId="258"/>
            <ac:spMk id="44" creationId="{9E1F40EA-8DAE-26B8-B2B9-C7CE5EE17D51}"/>
          </ac:spMkLst>
        </pc:spChg>
        <pc:spChg chg="add mod">
          <ac:chgData name="Umme Athiya" userId="e5715d5edd99958d" providerId="LiveId" clId="{0666F3B5-81F7-4D74-AAAC-8551FC526BA8}" dt="2023-11-12T22:08:33.616" v="158" actId="1076"/>
          <ac:spMkLst>
            <pc:docMk/>
            <pc:sldMk cId="902430274" sldId="258"/>
            <ac:spMk id="47" creationId="{3CD37777-D67A-0D58-C4AE-2AA2511D65E5}"/>
          </ac:spMkLst>
        </pc:spChg>
        <pc:spChg chg="add mod">
          <ac:chgData name="Umme Athiya" userId="e5715d5edd99958d" providerId="LiveId" clId="{0666F3B5-81F7-4D74-AAAC-8551FC526BA8}" dt="2023-11-12T22:08:13.603" v="153" actId="1076"/>
          <ac:spMkLst>
            <pc:docMk/>
            <pc:sldMk cId="902430274" sldId="258"/>
            <ac:spMk id="52" creationId="{46AF2DBA-3342-64CD-69B2-41CD81E29823}"/>
          </ac:spMkLst>
        </pc:spChg>
        <pc:picChg chg="add del mod">
          <ac:chgData name="Umme Athiya" userId="e5715d5edd99958d" providerId="LiveId" clId="{0666F3B5-81F7-4D74-AAAC-8551FC526BA8}" dt="2023-11-12T21:48:13.956" v="8" actId="478"/>
          <ac:picMkLst>
            <pc:docMk/>
            <pc:sldMk cId="902430274" sldId="258"/>
            <ac:picMk id="36" creationId="{EC1285CB-37D9-0341-6309-346E3143748E}"/>
          </ac:picMkLst>
        </pc:picChg>
        <pc:picChg chg="add mod">
          <ac:chgData name="Umme Athiya" userId="e5715d5edd99958d" providerId="LiveId" clId="{0666F3B5-81F7-4D74-AAAC-8551FC526BA8}" dt="2023-11-12T22:08:00.621" v="151" actId="1037"/>
          <ac:picMkLst>
            <pc:docMk/>
            <pc:sldMk cId="902430274" sldId="258"/>
            <ac:picMk id="38" creationId="{22551458-7E84-D258-4E08-FB2F5F49FFAB}"/>
          </ac:picMkLst>
        </pc:picChg>
        <pc:picChg chg="add del mod">
          <ac:chgData name="Umme Athiya" userId="e5715d5edd99958d" providerId="LiveId" clId="{0666F3B5-81F7-4D74-AAAC-8551FC526BA8}" dt="2023-11-12T21:48:57.094" v="22"/>
          <ac:picMkLst>
            <pc:docMk/>
            <pc:sldMk cId="902430274" sldId="258"/>
            <ac:picMk id="40" creationId="{A556BA67-E165-1CD8-8F17-BFC59B72EE71}"/>
          </ac:picMkLst>
        </pc:picChg>
        <pc:picChg chg="add mod">
          <ac:chgData name="Umme Athiya" userId="e5715d5edd99958d" providerId="LiveId" clId="{0666F3B5-81F7-4D74-AAAC-8551FC526BA8}" dt="2023-11-12T22:08:59.941" v="164" actId="14100"/>
          <ac:picMkLst>
            <pc:docMk/>
            <pc:sldMk cId="902430274" sldId="258"/>
            <ac:picMk id="43" creationId="{2126E3C6-74A0-9EC2-8521-4FC510F04C7B}"/>
          </ac:picMkLst>
        </pc:picChg>
        <pc:picChg chg="add mod">
          <ac:chgData name="Umme Athiya" userId="e5715d5edd99958d" providerId="LiveId" clId="{0666F3B5-81F7-4D74-AAAC-8551FC526BA8}" dt="2023-11-12T22:08:49.508" v="162" actId="14100"/>
          <ac:picMkLst>
            <pc:docMk/>
            <pc:sldMk cId="902430274" sldId="258"/>
            <ac:picMk id="46" creationId="{9E9B5665-089D-AAD3-445C-C0B6FC3DA322}"/>
          </ac:picMkLst>
        </pc:picChg>
        <pc:picChg chg="add del mod">
          <ac:chgData name="Umme Athiya" userId="e5715d5edd99958d" providerId="LiveId" clId="{0666F3B5-81F7-4D74-AAAC-8551FC526BA8}" dt="2023-11-12T22:04:18.104" v="118"/>
          <ac:picMkLst>
            <pc:docMk/>
            <pc:sldMk cId="902430274" sldId="258"/>
            <ac:picMk id="49" creationId="{C1078CF4-2515-D0BF-5299-C1328F2B3404}"/>
          </ac:picMkLst>
        </pc:picChg>
        <pc:picChg chg="add mod">
          <ac:chgData name="Umme Athiya" userId="e5715d5edd99958d" providerId="LiveId" clId="{0666F3B5-81F7-4D74-AAAC-8551FC526BA8}" dt="2023-11-12T22:08:55.069" v="163" actId="14100"/>
          <ac:picMkLst>
            <pc:docMk/>
            <pc:sldMk cId="902430274" sldId="258"/>
            <ac:picMk id="51" creationId="{DCF780DC-0160-3077-90C1-E4643CAB3BB5}"/>
          </ac:picMkLst>
        </pc:picChg>
        <pc:picChg chg="add mod">
          <ac:chgData name="Umme Athiya" userId="e5715d5edd99958d" providerId="LiveId" clId="{0666F3B5-81F7-4D74-AAAC-8551FC526BA8}" dt="2023-11-13T02:19:18.757" v="1107" actId="14100"/>
          <ac:picMkLst>
            <pc:docMk/>
            <pc:sldMk cId="902430274" sldId="258"/>
            <ac:picMk id="53" creationId="{7B507990-327E-3454-BFFA-FD5F9C14590C}"/>
          </ac:picMkLst>
        </pc:picChg>
      </pc:sldChg>
      <pc:sldChg chg="addSp delSp modSp new mod">
        <pc:chgData name="Umme Athiya" userId="e5715d5edd99958d" providerId="LiveId" clId="{0666F3B5-81F7-4D74-AAAC-8551FC526BA8}" dt="2023-11-13T02:19:12.451" v="1106" actId="14100"/>
        <pc:sldMkLst>
          <pc:docMk/>
          <pc:sldMk cId="2450283333" sldId="259"/>
        </pc:sldMkLst>
        <pc:spChg chg="del mod">
          <ac:chgData name="Umme Athiya" userId="e5715d5edd99958d" providerId="LiveId" clId="{0666F3B5-81F7-4D74-AAAC-8551FC526BA8}" dt="2023-11-12T23:20:44.689" v="168" actId="478"/>
          <ac:spMkLst>
            <pc:docMk/>
            <pc:sldMk cId="2450283333" sldId="259"/>
            <ac:spMk id="2" creationId="{40814A5D-6BE0-93D0-9A2A-18B137FDC432}"/>
          </ac:spMkLst>
        </pc:spChg>
        <pc:spChg chg="del mod">
          <ac:chgData name="Umme Athiya" userId="e5715d5edd99958d" providerId="LiveId" clId="{0666F3B5-81F7-4D74-AAAC-8551FC526BA8}" dt="2023-11-13T00:17:09.754" v="524" actId="478"/>
          <ac:spMkLst>
            <pc:docMk/>
            <pc:sldMk cId="2450283333" sldId="259"/>
            <ac:spMk id="3" creationId="{75BD13AE-DBA2-38A6-96D7-B720A67E0467}"/>
          </ac:spMkLst>
        </pc:spChg>
        <pc:spChg chg="add mod">
          <ac:chgData name="Umme Athiya" userId="e5715d5edd99958d" providerId="LiveId" clId="{0666F3B5-81F7-4D74-AAAC-8551FC526BA8}" dt="2023-11-12T23:23:27.557" v="210" actId="255"/>
          <ac:spMkLst>
            <pc:docMk/>
            <pc:sldMk cId="2450283333" sldId="259"/>
            <ac:spMk id="4" creationId="{CE7F52FE-06C8-A607-31CB-B5CEB6E2623B}"/>
          </ac:spMkLst>
        </pc:spChg>
        <pc:spChg chg="add del">
          <ac:chgData name="Umme Athiya" userId="e5715d5edd99958d" providerId="LiveId" clId="{0666F3B5-81F7-4D74-AAAC-8551FC526BA8}" dt="2023-11-12T23:24:30.976" v="213" actId="11529"/>
          <ac:spMkLst>
            <pc:docMk/>
            <pc:sldMk cId="2450283333" sldId="259"/>
            <ac:spMk id="5" creationId="{427C28CD-5621-9452-93B5-39D586D38011}"/>
          </ac:spMkLst>
        </pc:spChg>
        <pc:spChg chg="add mod">
          <ac:chgData name="Umme Athiya" userId="e5715d5edd99958d" providerId="LiveId" clId="{0666F3B5-81F7-4D74-AAAC-8551FC526BA8}" dt="2023-11-12T23:50:00.382" v="235" actId="207"/>
          <ac:spMkLst>
            <pc:docMk/>
            <pc:sldMk cId="2450283333" sldId="259"/>
            <ac:spMk id="6" creationId="{7F2DC935-EFE2-FD71-85F6-63A94F3FC17C}"/>
          </ac:spMkLst>
        </pc:spChg>
        <pc:spChg chg="add mod">
          <ac:chgData name="Umme Athiya" userId="e5715d5edd99958d" providerId="LiveId" clId="{0666F3B5-81F7-4D74-AAAC-8551FC526BA8}" dt="2023-11-12T23:54:20.951" v="287" actId="207"/>
          <ac:spMkLst>
            <pc:docMk/>
            <pc:sldMk cId="2450283333" sldId="259"/>
            <ac:spMk id="7" creationId="{A9C20125-FD86-21F5-9E09-17763DE7BE8E}"/>
          </ac:spMkLst>
        </pc:spChg>
        <pc:spChg chg="add mod">
          <ac:chgData name="Umme Athiya" userId="e5715d5edd99958d" providerId="LiveId" clId="{0666F3B5-81F7-4D74-AAAC-8551FC526BA8}" dt="2023-11-13T00:23:16.593" v="546" actId="14100"/>
          <ac:spMkLst>
            <pc:docMk/>
            <pc:sldMk cId="2450283333" sldId="259"/>
            <ac:spMk id="8" creationId="{F898A14E-9B0D-D3E8-2295-19340D48B49E}"/>
          </ac:spMkLst>
        </pc:spChg>
        <pc:spChg chg="add mod">
          <ac:chgData name="Umme Athiya" userId="e5715d5edd99958d" providerId="LiveId" clId="{0666F3B5-81F7-4D74-AAAC-8551FC526BA8}" dt="2023-11-12T23:57:44.290" v="364" actId="207"/>
          <ac:spMkLst>
            <pc:docMk/>
            <pc:sldMk cId="2450283333" sldId="259"/>
            <ac:spMk id="9" creationId="{56F3DBF4-A563-A31F-062E-81FD4AC2FD39}"/>
          </ac:spMkLst>
        </pc:spChg>
        <pc:spChg chg="add del mod">
          <ac:chgData name="Umme Athiya" userId="e5715d5edd99958d" providerId="LiveId" clId="{0666F3B5-81F7-4D74-AAAC-8551FC526BA8}" dt="2023-11-13T00:17:22.837" v="525" actId="478"/>
          <ac:spMkLst>
            <pc:docMk/>
            <pc:sldMk cId="2450283333" sldId="259"/>
            <ac:spMk id="10" creationId="{D9B3B434-51E7-8F1A-903C-7E1A3C9E044A}"/>
          </ac:spMkLst>
        </pc:spChg>
        <pc:spChg chg="add del mod">
          <ac:chgData name="Umme Athiya" userId="e5715d5edd99958d" providerId="LiveId" clId="{0666F3B5-81F7-4D74-AAAC-8551FC526BA8}" dt="2023-11-13T00:33:52.295" v="553" actId="478"/>
          <ac:spMkLst>
            <pc:docMk/>
            <pc:sldMk cId="2450283333" sldId="259"/>
            <ac:spMk id="11" creationId="{FC3B53EA-DD26-6C8E-24ED-865CFBE3F3B5}"/>
          </ac:spMkLst>
        </pc:spChg>
        <pc:spChg chg="add del mod">
          <ac:chgData name="Umme Athiya" userId="e5715d5edd99958d" providerId="LiveId" clId="{0666F3B5-81F7-4D74-AAAC-8551FC526BA8}" dt="2023-11-12T23:52:39.622" v="246"/>
          <ac:spMkLst>
            <pc:docMk/>
            <pc:sldMk cId="2450283333" sldId="259"/>
            <ac:spMk id="12" creationId="{7C965BEC-62A0-2AE7-44E2-82BC2A4B8CA1}"/>
          </ac:spMkLst>
        </pc:spChg>
        <pc:spChg chg="add mod">
          <ac:chgData name="Umme Athiya" userId="e5715d5edd99958d" providerId="LiveId" clId="{0666F3B5-81F7-4D74-AAAC-8551FC526BA8}" dt="2023-11-12T23:53:15.171" v="260" actId="207"/>
          <ac:spMkLst>
            <pc:docMk/>
            <pc:sldMk cId="2450283333" sldId="259"/>
            <ac:spMk id="13" creationId="{A77F04C6-73BC-B304-B815-ACD53C282B80}"/>
          </ac:spMkLst>
        </pc:spChg>
        <pc:spChg chg="add del mod">
          <ac:chgData name="Umme Athiya" userId="e5715d5edd99958d" providerId="LiveId" clId="{0666F3B5-81F7-4D74-AAAC-8551FC526BA8}" dt="2023-11-12T23:53:30.730" v="262"/>
          <ac:spMkLst>
            <pc:docMk/>
            <pc:sldMk cId="2450283333" sldId="259"/>
            <ac:spMk id="14" creationId="{86FDB89C-4380-F43C-5426-1FC5E911B4C2}"/>
          </ac:spMkLst>
        </pc:spChg>
        <pc:spChg chg="add mod">
          <ac:chgData name="Umme Athiya" userId="e5715d5edd99958d" providerId="LiveId" clId="{0666F3B5-81F7-4D74-AAAC-8551FC526BA8}" dt="2023-11-12T23:53:47.572" v="284" actId="20577"/>
          <ac:spMkLst>
            <pc:docMk/>
            <pc:sldMk cId="2450283333" sldId="259"/>
            <ac:spMk id="15" creationId="{7274699F-C6CA-81B2-B2F1-16F427569155}"/>
          </ac:spMkLst>
        </pc:spChg>
        <pc:spChg chg="add mod">
          <ac:chgData name="Umme Athiya" userId="e5715d5edd99958d" providerId="LiveId" clId="{0666F3B5-81F7-4D74-AAAC-8551FC526BA8}" dt="2023-11-12T23:54:47.978" v="324" actId="1038"/>
          <ac:spMkLst>
            <pc:docMk/>
            <pc:sldMk cId="2450283333" sldId="259"/>
            <ac:spMk id="16" creationId="{5BF04E52-CAEB-8C4B-7559-057DC6001402}"/>
          </ac:spMkLst>
        </pc:spChg>
        <pc:spChg chg="add mod">
          <ac:chgData name="Umme Athiya" userId="e5715d5edd99958d" providerId="LiveId" clId="{0666F3B5-81F7-4D74-AAAC-8551FC526BA8}" dt="2023-11-12T23:56:13.122" v="362" actId="1076"/>
          <ac:spMkLst>
            <pc:docMk/>
            <pc:sldMk cId="2450283333" sldId="259"/>
            <ac:spMk id="17" creationId="{1BC34523-BAF5-324D-2F06-AFFC7E7BEF59}"/>
          </ac:spMkLst>
        </pc:spChg>
        <pc:spChg chg="add del mod">
          <ac:chgData name="Umme Athiya" userId="e5715d5edd99958d" providerId="LiveId" clId="{0666F3B5-81F7-4D74-AAAC-8551FC526BA8}" dt="2023-11-13T00:17:25.781" v="527" actId="478"/>
          <ac:spMkLst>
            <pc:docMk/>
            <pc:sldMk cId="2450283333" sldId="259"/>
            <ac:spMk id="18" creationId="{C4500C77-4F75-41A6-9BD9-9AA53C3816E6}"/>
          </ac:spMkLst>
        </pc:spChg>
        <pc:spChg chg="add del mod">
          <ac:chgData name="Umme Athiya" userId="e5715d5edd99958d" providerId="LiveId" clId="{0666F3B5-81F7-4D74-AAAC-8551FC526BA8}" dt="2023-11-13T00:33:56.122" v="554" actId="478"/>
          <ac:spMkLst>
            <pc:docMk/>
            <pc:sldMk cId="2450283333" sldId="259"/>
            <ac:spMk id="19" creationId="{69DB0FF9-002E-A721-6BAB-7AA86854198E}"/>
          </ac:spMkLst>
        </pc:spChg>
        <pc:spChg chg="add mod">
          <ac:chgData name="Umme Athiya" userId="e5715d5edd99958d" providerId="LiveId" clId="{0666F3B5-81F7-4D74-AAAC-8551FC526BA8}" dt="2023-11-13T00:12:40.669" v="521" actId="1076"/>
          <ac:spMkLst>
            <pc:docMk/>
            <pc:sldMk cId="2450283333" sldId="259"/>
            <ac:spMk id="20" creationId="{EFCB72A8-FDBE-9D22-905B-561C909C5D24}"/>
          </ac:spMkLst>
        </pc:spChg>
        <pc:spChg chg="add mod">
          <ac:chgData name="Umme Athiya" userId="e5715d5edd99958d" providerId="LiveId" clId="{0666F3B5-81F7-4D74-AAAC-8551FC526BA8}" dt="2023-11-13T00:12:36.643" v="520" actId="1076"/>
          <ac:spMkLst>
            <pc:docMk/>
            <pc:sldMk cId="2450283333" sldId="259"/>
            <ac:spMk id="21" creationId="{8D5A39E6-F675-C433-CEC1-DBBFB4E837A6}"/>
          </ac:spMkLst>
        </pc:spChg>
        <pc:spChg chg="add mod">
          <ac:chgData name="Umme Athiya" userId="e5715d5edd99958d" providerId="LiveId" clId="{0666F3B5-81F7-4D74-AAAC-8551FC526BA8}" dt="2023-11-13T01:22:28.962" v="772" actId="20577"/>
          <ac:spMkLst>
            <pc:docMk/>
            <pc:sldMk cId="2450283333" sldId="259"/>
            <ac:spMk id="22" creationId="{E84A88D4-D3A0-E707-557D-CE4B90560918}"/>
          </ac:spMkLst>
        </pc:spChg>
        <pc:spChg chg="add mod">
          <ac:chgData name="Umme Athiya" userId="e5715d5edd99958d" providerId="LiveId" clId="{0666F3B5-81F7-4D74-AAAC-8551FC526BA8}" dt="2023-11-13T00:37:01.378" v="582" actId="2711"/>
          <ac:spMkLst>
            <pc:docMk/>
            <pc:sldMk cId="2450283333" sldId="259"/>
            <ac:spMk id="25" creationId="{B8F6DF7B-3D72-4E57-3F7C-67493EDB656E}"/>
          </ac:spMkLst>
        </pc:spChg>
        <pc:spChg chg="add del">
          <ac:chgData name="Umme Athiya" userId="e5715d5edd99958d" providerId="LiveId" clId="{0666F3B5-81F7-4D74-AAAC-8551FC526BA8}" dt="2023-11-13T00:39:18.152" v="584" actId="22"/>
          <ac:spMkLst>
            <pc:docMk/>
            <pc:sldMk cId="2450283333" sldId="259"/>
            <ac:spMk id="27" creationId="{93230C70-699F-6FC8-F236-DD90944BE13C}"/>
          </ac:spMkLst>
        </pc:spChg>
        <pc:spChg chg="add mod">
          <ac:chgData name="Umme Athiya" userId="e5715d5edd99958d" providerId="LiveId" clId="{0666F3B5-81F7-4D74-AAAC-8551FC526BA8}" dt="2023-11-13T02:13:31.493" v="1057" actId="1035"/>
          <ac:spMkLst>
            <pc:docMk/>
            <pc:sldMk cId="2450283333" sldId="259"/>
            <ac:spMk id="28" creationId="{B071949C-C81C-DF69-4E66-65BE81F15770}"/>
          </ac:spMkLst>
        </pc:spChg>
        <pc:picChg chg="add mod">
          <ac:chgData name="Umme Athiya" userId="e5715d5edd99958d" providerId="LiveId" clId="{0666F3B5-81F7-4D74-AAAC-8551FC526BA8}" dt="2023-11-13T01:25:40.822" v="792" actId="14100"/>
          <ac:picMkLst>
            <pc:docMk/>
            <pc:sldMk cId="2450283333" sldId="259"/>
            <ac:picMk id="24" creationId="{12E7BDE2-70B0-7136-E2E3-91EBC0ECC1EF}"/>
          </ac:picMkLst>
        </pc:picChg>
        <pc:picChg chg="add mod">
          <ac:chgData name="Umme Athiya" userId="e5715d5edd99958d" providerId="LiveId" clId="{0666F3B5-81F7-4D74-AAAC-8551FC526BA8}" dt="2023-11-13T02:13:27.161" v="1045" actId="1035"/>
          <ac:picMkLst>
            <pc:docMk/>
            <pc:sldMk cId="2450283333" sldId="259"/>
            <ac:picMk id="29" creationId="{8718E456-C9A8-8A82-EDEE-DB0C66AF092E}"/>
          </ac:picMkLst>
        </pc:picChg>
        <pc:picChg chg="add del mod">
          <ac:chgData name="Umme Athiya" userId="e5715d5edd99958d" providerId="LiveId" clId="{0666F3B5-81F7-4D74-AAAC-8551FC526BA8}" dt="2023-11-13T00:46:44.579" v="659" actId="478"/>
          <ac:picMkLst>
            <pc:docMk/>
            <pc:sldMk cId="2450283333" sldId="259"/>
            <ac:picMk id="30" creationId="{12639FD1-1EAE-F6E1-2F72-E7060AE94EF2}"/>
          </ac:picMkLst>
        </pc:picChg>
        <pc:picChg chg="add del mod">
          <ac:chgData name="Umme Athiya" userId="e5715d5edd99958d" providerId="LiveId" clId="{0666F3B5-81F7-4D74-AAAC-8551FC526BA8}" dt="2023-11-13T00:47:48.030" v="661"/>
          <ac:picMkLst>
            <pc:docMk/>
            <pc:sldMk cId="2450283333" sldId="259"/>
            <ac:picMk id="31" creationId="{8759B84A-D60A-B636-A281-0444222C256B}"/>
          </ac:picMkLst>
        </pc:picChg>
        <pc:picChg chg="add mod">
          <ac:chgData name="Umme Athiya" userId="e5715d5edd99958d" providerId="LiveId" clId="{0666F3B5-81F7-4D74-AAAC-8551FC526BA8}" dt="2023-11-13T02:19:12.451" v="1106" actId="14100"/>
          <ac:picMkLst>
            <pc:docMk/>
            <pc:sldMk cId="2450283333" sldId="259"/>
            <ac:picMk id="32" creationId="{D74EA74E-3E67-A2C5-02FC-7F05F39B1F01}"/>
          </ac:picMkLst>
        </pc:picChg>
        <pc:picChg chg="add del">
          <ac:chgData name="Umme Athiya" userId="e5715d5edd99958d" providerId="LiveId" clId="{0666F3B5-81F7-4D74-AAAC-8551FC526BA8}" dt="2023-11-13T00:21:22.483" v="537"/>
          <ac:picMkLst>
            <pc:docMk/>
            <pc:sldMk cId="2450283333" sldId="259"/>
            <ac:picMk id="2050" creationId="{3C1F4E81-464F-29B1-333D-4B6B269C154D}"/>
          </ac:picMkLst>
        </pc:picChg>
        <pc:picChg chg="add del mod">
          <ac:chgData name="Umme Athiya" userId="e5715d5edd99958d" providerId="LiveId" clId="{0666F3B5-81F7-4D74-AAAC-8551FC526BA8}" dt="2023-11-13T00:23:05.193" v="542"/>
          <ac:picMkLst>
            <pc:docMk/>
            <pc:sldMk cId="2450283333" sldId="259"/>
            <ac:picMk id="2052" creationId="{7745559D-EE5B-F6E6-1D06-2DD2653D7153}"/>
          </ac:picMkLst>
        </pc:picChg>
        <pc:picChg chg="add del mod">
          <ac:chgData name="Umme Athiya" userId="e5715d5edd99958d" providerId="LiveId" clId="{0666F3B5-81F7-4D74-AAAC-8551FC526BA8}" dt="2023-11-13T00:39:46.756" v="590" actId="478"/>
          <ac:picMkLst>
            <pc:docMk/>
            <pc:sldMk cId="2450283333" sldId="259"/>
            <ac:picMk id="2054" creationId="{357AE903-3FCE-F39A-71FF-23924A923E3A}"/>
          </ac:picMkLst>
        </pc:picChg>
        <pc:picChg chg="add del mod">
          <ac:chgData name="Umme Athiya" userId="e5715d5edd99958d" providerId="LiveId" clId="{0666F3B5-81F7-4D74-AAAC-8551FC526BA8}" dt="2023-11-13T00:34:15.942" v="564"/>
          <ac:picMkLst>
            <pc:docMk/>
            <pc:sldMk cId="2450283333" sldId="259"/>
            <ac:picMk id="2056" creationId="{ED90AF58-2F85-3479-9567-62830B23419E}"/>
          </ac:picMkLst>
        </pc:picChg>
        <pc:picChg chg="add mod">
          <ac:chgData name="Umme Athiya" userId="e5715d5edd99958d" providerId="LiveId" clId="{0666F3B5-81F7-4D74-AAAC-8551FC526BA8}" dt="2023-11-13T00:42:40.011" v="636" actId="1038"/>
          <ac:picMkLst>
            <pc:docMk/>
            <pc:sldMk cId="2450283333" sldId="259"/>
            <ac:picMk id="2058" creationId="{C24F4518-5CC4-1942-C423-18E5AA409ADF}"/>
          </ac:picMkLst>
        </pc:picChg>
        <pc:picChg chg="add del mod">
          <ac:chgData name="Umme Athiya" userId="e5715d5edd99958d" providerId="LiveId" clId="{0666F3B5-81F7-4D74-AAAC-8551FC526BA8}" dt="2023-11-13T00:41:32.918" v="616" actId="478"/>
          <ac:picMkLst>
            <pc:docMk/>
            <pc:sldMk cId="2450283333" sldId="259"/>
            <ac:picMk id="2060" creationId="{13A8FB67-FE45-232B-9DD5-D9D9FF81850F}"/>
          </ac:picMkLst>
        </pc:picChg>
        <pc:picChg chg="add mod">
          <ac:chgData name="Umme Athiya" userId="e5715d5edd99958d" providerId="LiveId" clId="{0666F3B5-81F7-4D74-AAAC-8551FC526BA8}" dt="2023-11-13T00:45:57.502" v="650" actId="14100"/>
          <ac:picMkLst>
            <pc:docMk/>
            <pc:sldMk cId="2450283333" sldId="259"/>
            <ac:picMk id="2062" creationId="{E791B14D-A958-3BBD-30D8-1E400B0BA922}"/>
          </ac:picMkLst>
        </pc:picChg>
        <pc:picChg chg="add del">
          <ac:chgData name="Umme Athiya" userId="e5715d5edd99958d" providerId="LiveId" clId="{0666F3B5-81F7-4D74-AAAC-8551FC526BA8}" dt="2023-11-13T00:46:14.682" v="652"/>
          <ac:picMkLst>
            <pc:docMk/>
            <pc:sldMk cId="2450283333" sldId="259"/>
            <ac:picMk id="2064" creationId="{F3D5E270-6874-AD89-5EA6-5ED3BDB24C34}"/>
          </ac:picMkLst>
        </pc:picChg>
        <pc:picChg chg="add mod">
          <ac:chgData name="Umme Athiya" userId="e5715d5edd99958d" providerId="LiveId" clId="{0666F3B5-81F7-4D74-AAAC-8551FC526BA8}" dt="2023-11-13T00:50:25.699" v="681" actId="688"/>
          <ac:picMkLst>
            <pc:docMk/>
            <pc:sldMk cId="2450283333" sldId="259"/>
            <ac:picMk id="2066" creationId="{74F3EA3B-D7E5-FAA5-DC1A-C50C9079D1EF}"/>
          </ac:picMkLst>
        </pc:picChg>
        <pc:picChg chg="add del">
          <ac:chgData name="Umme Athiya" userId="e5715d5edd99958d" providerId="LiveId" clId="{0666F3B5-81F7-4D74-AAAC-8551FC526BA8}" dt="2023-11-13T00:50:04.507" v="674"/>
          <ac:picMkLst>
            <pc:docMk/>
            <pc:sldMk cId="2450283333" sldId="259"/>
            <ac:picMk id="2068" creationId="{1E304708-C4F8-68C9-F5AF-518E948F238F}"/>
          </ac:picMkLst>
        </pc:picChg>
        <pc:picChg chg="add del mod">
          <ac:chgData name="Umme Athiya" userId="e5715d5edd99958d" providerId="LiveId" clId="{0666F3B5-81F7-4D74-AAAC-8551FC526BA8}" dt="2023-11-13T00:50:27.618" v="682"/>
          <ac:picMkLst>
            <pc:docMk/>
            <pc:sldMk cId="2450283333" sldId="259"/>
            <ac:picMk id="2070" creationId="{66B6FD82-7431-7DDD-B533-72971E8883CC}"/>
          </ac:picMkLst>
        </pc:picChg>
        <pc:picChg chg="add mod">
          <ac:chgData name="Umme Athiya" userId="e5715d5edd99958d" providerId="LiveId" clId="{0666F3B5-81F7-4D74-AAAC-8551FC526BA8}" dt="2023-11-13T00:51:01.294" v="699" actId="1037"/>
          <ac:picMkLst>
            <pc:docMk/>
            <pc:sldMk cId="2450283333" sldId="259"/>
            <ac:picMk id="2072" creationId="{5D16B39F-6359-B6B0-9B75-9C94EEC0CD85}"/>
          </ac:picMkLst>
        </pc:picChg>
      </pc:sldChg>
      <pc:sldChg chg="addSp delSp modSp add mod">
        <pc:chgData name="Umme Athiya" userId="e5715d5edd99958d" providerId="LiveId" clId="{0666F3B5-81F7-4D74-AAAC-8551FC526BA8}" dt="2023-11-13T02:19:03.942" v="1105" actId="14100"/>
        <pc:sldMkLst>
          <pc:docMk/>
          <pc:sldMk cId="2334437398" sldId="260"/>
        </pc:sldMkLst>
        <pc:spChg chg="mod">
          <ac:chgData name="Umme Athiya" userId="e5715d5edd99958d" providerId="LiveId" clId="{0666F3B5-81F7-4D74-AAAC-8551FC526BA8}" dt="2023-11-13T00:59:22.101" v="720" actId="20577"/>
          <ac:spMkLst>
            <pc:docMk/>
            <pc:sldMk cId="2334437398" sldId="260"/>
            <ac:spMk id="4" creationId="{CE7F52FE-06C8-A607-31CB-B5CEB6E2623B}"/>
          </ac:spMkLst>
        </pc:spChg>
        <pc:spChg chg="mod">
          <ac:chgData name="Umme Athiya" userId="e5715d5edd99958d" providerId="LiveId" clId="{0666F3B5-81F7-4D74-AAAC-8551FC526BA8}" dt="2023-11-13T01:23:37.960" v="781" actId="207"/>
          <ac:spMkLst>
            <pc:docMk/>
            <pc:sldMk cId="2334437398" sldId="260"/>
            <ac:spMk id="6" creationId="{7F2DC935-EFE2-FD71-85F6-63A94F3FC17C}"/>
          </ac:spMkLst>
        </pc:spChg>
        <pc:spChg chg="mod">
          <ac:chgData name="Umme Athiya" userId="e5715d5edd99958d" providerId="LiveId" clId="{0666F3B5-81F7-4D74-AAAC-8551FC526BA8}" dt="2023-11-13T01:28:14.879" v="819" actId="207"/>
          <ac:spMkLst>
            <pc:docMk/>
            <pc:sldMk cId="2334437398" sldId="260"/>
            <ac:spMk id="7" creationId="{A9C20125-FD86-21F5-9E09-17763DE7BE8E}"/>
          </ac:spMkLst>
        </pc:spChg>
        <pc:spChg chg="mod">
          <ac:chgData name="Umme Athiya" userId="e5715d5edd99958d" providerId="LiveId" clId="{0666F3B5-81F7-4D74-AAAC-8551FC526BA8}" dt="2023-11-13T01:26:38.661" v="799" actId="207"/>
          <ac:spMkLst>
            <pc:docMk/>
            <pc:sldMk cId="2334437398" sldId="260"/>
            <ac:spMk id="8" creationId="{F898A14E-9B0D-D3E8-2295-19340D48B49E}"/>
          </ac:spMkLst>
        </pc:spChg>
        <pc:spChg chg="del">
          <ac:chgData name="Umme Athiya" userId="e5715d5edd99958d" providerId="LiveId" clId="{0666F3B5-81F7-4D74-AAAC-8551FC526BA8}" dt="2023-11-13T01:22:56.399" v="776" actId="478"/>
          <ac:spMkLst>
            <pc:docMk/>
            <pc:sldMk cId="2334437398" sldId="260"/>
            <ac:spMk id="9" creationId="{56F3DBF4-A563-A31F-062E-81FD4AC2FD39}"/>
          </ac:spMkLst>
        </pc:spChg>
        <pc:spChg chg="mod">
          <ac:chgData name="Umme Athiya" userId="e5715d5edd99958d" providerId="LiveId" clId="{0666F3B5-81F7-4D74-AAAC-8551FC526BA8}" dt="2023-11-13T01:23:52.311" v="782" actId="207"/>
          <ac:spMkLst>
            <pc:docMk/>
            <pc:sldMk cId="2334437398" sldId="260"/>
            <ac:spMk id="13" creationId="{A77F04C6-73BC-B304-B815-ACD53C282B80}"/>
          </ac:spMkLst>
        </pc:spChg>
        <pc:spChg chg="mod">
          <ac:chgData name="Umme Athiya" userId="e5715d5edd99958d" providerId="LiveId" clId="{0666F3B5-81F7-4D74-AAAC-8551FC526BA8}" dt="2023-11-13T01:25:15.269" v="790" actId="207"/>
          <ac:spMkLst>
            <pc:docMk/>
            <pc:sldMk cId="2334437398" sldId="260"/>
            <ac:spMk id="15" creationId="{7274699F-C6CA-81B2-B2F1-16F427569155}"/>
          </ac:spMkLst>
        </pc:spChg>
        <pc:spChg chg="mod">
          <ac:chgData name="Umme Athiya" userId="e5715d5edd99958d" providerId="LiveId" clId="{0666F3B5-81F7-4D74-AAAC-8551FC526BA8}" dt="2023-11-13T01:27:38.724" v="818" actId="207"/>
          <ac:spMkLst>
            <pc:docMk/>
            <pc:sldMk cId="2334437398" sldId="260"/>
            <ac:spMk id="16" creationId="{5BF04E52-CAEB-8C4B-7559-057DC6001402}"/>
          </ac:spMkLst>
        </pc:spChg>
        <pc:spChg chg="del">
          <ac:chgData name="Umme Athiya" userId="e5715d5edd99958d" providerId="LiveId" clId="{0666F3B5-81F7-4D74-AAAC-8551FC526BA8}" dt="2023-11-13T01:23:03.635" v="778" actId="478"/>
          <ac:spMkLst>
            <pc:docMk/>
            <pc:sldMk cId="2334437398" sldId="260"/>
            <ac:spMk id="17" creationId="{1BC34523-BAF5-324D-2F06-AFFC7E7BEF59}"/>
          </ac:spMkLst>
        </pc:spChg>
        <pc:spChg chg="mod">
          <ac:chgData name="Umme Athiya" userId="e5715d5edd99958d" providerId="LiveId" clId="{0666F3B5-81F7-4D74-AAAC-8551FC526BA8}" dt="2023-11-13T01:23:52.311" v="782" actId="207"/>
          <ac:spMkLst>
            <pc:docMk/>
            <pc:sldMk cId="2334437398" sldId="260"/>
            <ac:spMk id="20" creationId="{EFCB72A8-FDBE-9D22-905B-561C909C5D24}"/>
          </ac:spMkLst>
        </pc:spChg>
        <pc:spChg chg="mod">
          <ac:chgData name="Umme Athiya" userId="e5715d5edd99958d" providerId="LiveId" clId="{0666F3B5-81F7-4D74-AAAC-8551FC526BA8}" dt="2023-11-13T01:25:03.060" v="787" actId="207"/>
          <ac:spMkLst>
            <pc:docMk/>
            <pc:sldMk cId="2334437398" sldId="260"/>
            <ac:spMk id="21" creationId="{8D5A39E6-F675-C433-CEC1-DBBFB4E837A6}"/>
          </ac:spMkLst>
        </pc:spChg>
        <pc:spChg chg="mod">
          <ac:chgData name="Umme Athiya" userId="e5715d5edd99958d" providerId="LiveId" clId="{0666F3B5-81F7-4D74-AAAC-8551FC526BA8}" dt="2023-11-13T01:27:34.436" v="817" actId="207"/>
          <ac:spMkLst>
            <pc:docMk/>
            <pc:sldMk cId="2334437398" sldId="260"/>
            <ac:spMk id="22" creationId="{E84A88D4-D3A0-E707-557D-CE4B90560918}"/>
          </ac:spMkLst>
        </pc:spChg>
        <pc:spChg chg="del">
          <ac:chgData name="Umme Athiya" userId="e5715d5edd99958d" providerId="LiveId" clId="{0666F3B5-81F7-4D74-AAAC-8551FC526BA8}" dt="2023-11-13T01:23:07.326" v="779" actId="478"/>
          <ac:spMkLst>
            <pc:docMk/>
            <pc:sldMk cId="2334437398" sldId="260"/>
            <ac:spMk id="25" creationId="{B8F6DF7B-3D72-4E57-3F7C-67493EDB656E}"/>
          </ac:spMkLst>
        </pc:spChg>
        <pc:spChg chg="del">
          <ac:chgData name="Umme Athiya" userId="e5715d5edd99958d" providerId="LiveId" clId="{0666F3B5-81F7-4D74-AAAC-8551FC526BA8}" dt="2023-11-13T01:28:31.645" v="821" actId="478"/>
          <ac:spMkLst>
            <pc:docMk/>
            <pc:sldMk cId="2334437398" sldId="260"/>
            <ac:spMk id="28" creationId="{B071949C-C81C-DF69-4E66-65BE81F15770}"/>
          </ac:spMkLst>
        </pc:spChg>
        <pc:picChg chg="add mod">
          <ac:chgData name="Umme Athiya" userId="e5715d5edd99958d" providerId="LiveId" clId="{0666F3B5-81F7-4D74-AAAC-8551FC526BA8}" dt="2023-11-13T02:13:47.129" v="1058" actId="14100"/>
          <ac:picMkLst>
            <pc:docMk/>
            <pc:sldMk cId="2334437398" sldId="260"/>
            <ac:picMk id="3" creationId="{F85CEB0F-0105-F521-CE3F-D4E3EB79DA8C}"/>
          </ac:picMkLst>
        </pc:picChg>
        <pc:picChg chg="add mod">
          <ac:chgData name="Umme Athiya" userId="e5715d5edd99958d" providerId="LiveId" clId="{0666F3B5-81F7-4D74-AAAC-8551FC526BA8}" dt="2023-11-13T01:37:39.652" v="833" actId="1076"/>
          <ac:picMkLst>
            <pc:docMk/>
            <pc:sldMk cId="2334437398" sldId="260"/>
            <ac:picMk id="5" creationId="{4F47791B-348A-B5B8-6912-A3220F0D98CA}"/>
          </ac:picMkLst>
        </pc:picChg>
        <pc:picChg chg="add mod">
          <ac:chgData name="Umme Athiya" userId="e5715d5edd99958d" providerId="LiveId" clId="{0666F3B5-81F7-4D74-AAAC-8551FC526BA8}" dt="2023-11-13T02:13:52.109" v="1059" actId="14100"/>
          <ac:picMkLst>
            <pc:docMk/>
            <pc:sldMk cId="2334437398" sldId="260"/>
            <ac:picMk id="11" creationId="{3BC621C8-0A4A-210D-BE51-53C0201836AA}"/>
          </ac:picMkLst>
        </pc:picChg>
        <pc:picChg chg="add mod">
          <ac:chgData name="Umme Athiya" userId="e5715d5edd99958d" providerId="LiveId" clId="{0666F3B5-81F7-4D74-AAAC-8551FC526BA8}" dt="2023-11-13T01:41:48.356" v="849" actId="1076"/>
          <ac:picMkLst>
            <pc:docMk/>
            <pc:sldMk cId="2334437398" sldId="260"/>
            <ac:picMk id="12" creationId="{DA616D0A-F988-358C-7094-1A7F9CA41128}"/>
          </ac:picMkLst>
        </pc:picChg>
        <pc:picChg chg="add mod">
          <ac:chgData name="Umme Athiya" userId="e5715d5edd99958d" providerId="LiveId" clId="{0666F3B5-81F7-4D74-AAAC-8551FC526BA8}" dt="2023-11-13T02:13:56.079" v="1060" actId="14100"/>
          <ac:picMkLst>
            <pc:docMk/>
            <pc:sldMk cId="2334437398" sldId="260"/>
            <ac:picMk id="18" creationId="{D9450CA7-6B88-9DC9-78DA-4636B831752A}"/>
          </ac:picMkLst>
        </pc:picChg>
        <pc:picChg chg="add mod">
          <ac:chgData name="Umme Athiya" userId="e5715d5edd99958d" providerId="LiveId" clId="{0666F3B5-81F7-4D74-AAAC-8551FC526BA8}" dt="2023-11-13T02:19:03.942" v="1105" actId="14100"/>
          <ac:picMkLst>
            <pc:docMk/>
            <pc:sldMk cId="2334437398" sldId="260"/>
            <ac:picMk id="19" creationId="{981D0381-CF11-91A2-9F5B-35503FE59B50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4" creationId="{12E7BDE2-70B0-7136-E2E3-91EBC0ECC1EF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9" creationId="{8718E456-C9A8-8A82-EDEE-DB0C66AF092E}"/>
          </ac:picMkLst>
        </pc:picChg>
        <pc:picChg chg="del">
          <ac:chgData name="Umme Athiya" userId="e5715d5edd99958d" providerId="LiveId" clId="{0666F3B5-81F7-4D74-AAAC-8551FC526BA8}" dt="2023-11-13T01:28:29.594" v="820" actId="478"/>
          <ac:picMkLst>
            <pc:docMk/>
            <pc:sldMk cId="2334437398" sldId="260"/>
            <ac:picMk id="2058" creationId="{C24F4518-5CC4-1942-C423-18E5AA409ADF}"/>
          </ac:picMkLst>
        </pc:picChg>
        <pc:picChg chg="del mod">
          <ac:chgData name="Umme Athiya" userId="e5715d5edd99958d" providerId="LiveId" clId="{0666F3B5-81F7-4D74-AAAC-8551FC526BA8}" dt="2023-11-13T01:38:21.840" v="836" actId="478"/>
          <ac:picMkLst>
            <pc:docMk/>
            <pc:sldMk cId="2334437398" sldId="260"/>
            <ac:picMk id="2062" creationId="{E791B14D-A958-3BBD-30D8-1E400B0BA922}"/>
          </ac:picMkLst>
        </pc:picChg>
        <pc:picChg chg="del">
          <ac:chgData name="Umme Athiya" userId="e5715d5edd99958d" providerId="LiveId" clId="{0666F3B5-81F7-4D74-AAAC-8551FC526BA8}" dt="2023-11-13T01:22:59.615" v="777" actId="478"/>
          <ac:picMkLst>
            <pc:docMk/>
            <pc:sldMk cId="2334437398" sldId="260"/>
            <ac:picMk id="2066" creationId="{74F3EA3B-D7E5-FAA5-DC1A-C50C9079D1EF}"/>
          </ac:picMkLst>
        </pc:picChg>
        <pc:picChg chg="mod">
          <ac:chgData name="Umme Athiya" userId="e5715d5edd99958d" providerId="LiveId" clId="{0666F3B5-81F7-4D74-AAAC-8551FC526BA8}" dt="2023-11-13T01:57:22.715" v="875" actId="1037"/>
          <ac:picMkLst>
            <pc:docMk/>
            <pc:sldMk cId="2334437398" sldId="260"/>
            <ac:picMk id="2072" creationId="{5D16B39F-6359-B6B0-9B75-9C94EEC0CD85}"/>
          </ac:picMkLst>
        </pc:picChg>
      </pc:sldChg>
      <pc:sldChg chg="new del">
        <pc:chgData name="Umme Athiya" userId="e5715d5edd99958d" providerId="LiveId" clId="{0666F3B5-81F7-4D74-AAAC-8551FC526BA8}" dt="2023-11-13T00:59:08.370" v="701" actId="680"/>
        <pc:sldMkLst>
          <pc:docMk/>
          <pc:sldMk cId="2672685355" sldId="260"/>
        </pc:sldMkLst>
      </pc:sldChg>
      <pc:sldChg chg="addSp delSp modSp new mod">
        <pc:chgData name="Umme Athiya" userId="e5715d5edd99958d" providerId="LiveId" clId="{0666F3B5-81F7-4D74-AAAC-8551FC526BA8}" dt="2023-11-13T02:20:30.380" v="1113" actId="1076"/>
        <pc:sldMkLst>
          <pc:docMk/>
          <pc:sldMk cId="3148819453" sldId="261"/>
        </pc:sldMkLst>
        <pc:spChg chg="del">
          <ac:chgData name="Umme Athiya" userId="e5715d5edd99958d" providerId="LiveId" clId="{0666F3B5-81F7-4D74-AAAC-8551FC526BA8}" dt="2023-11-13T01:58:08.242" v="877" actId="478"/>
          <ac:spMkLst>
            <pc:docMk/>
            <pc:sldMk cId="3148819453" sldId="261"/>
            <ac:spMk id="2" creationId="{B05BEE7F-8D39-BA11-492C-DFB5256DC502}"/>
          </ac:spMkLst>
        </pc:spChg>
        <pc:spChg chg="del">
          <ac:chgData name="Umme Athiya" userId="e5715d5edd99958d" providerId="LiveId" clId="{0666F3B5-81F7-4D74-AAAC-8551FC526BA8}" dt="2023-11-13T01:58:08.242" v="877" actId="478"/>
          <ac:spMkLst>
            <pc:docMk/>
            <pc:sldMk cId="3148819453" sldId="261"/>
            <ac:spMk id="3" creationId="{6B48E5CC-FB43-49C2-94B6-27DE33721D60}"/>
          </ac:spMkLst>
        </pc:spChg>
        <pc:spChg chg="add mod">
          <ac:chgData name="Umme Athiya" userId="e5715d5edd99958d" providerId="LiveId" clId="{0666F3B5-81F7-4D74-AAAC-8551FC526BA8}" dt="2023-11-13T02:14:43.510" v="1072" actId="1076"/>
          <ac:spMkLst>
            <pc:docMk/>
            <pc:sldMk cId="3148819453" sldId="261"/>
            <ac:spMk id="4" creationId="{17C1C7A6-B477-B9D2-D5F9-A35E9F92B925}"/>
          </ac:spMkLst>
        </pc:spChg>
        <pc:spChg chg="add mod">
          <ac:chgData name="Umme Athiya" userId="e5715d5edd99958d" providerId="LiveId" clId="{0666F3B5-81F7-4D74-AAAC-8551FC526BA8}" dt="2023-11-13T02:18:46.642" v="1103" actId="207"/>
          <ac:spMkLst>
            <pc:docMk/>
            <pc:sldMk cId="3148819453" sldId="261"/>
            <ac:spMk id="6" creationId="{6DDB64CE-B4FA-5C02-E775-CA287B16DA35}"/>
          </ac:spMkLst>
        </pc:spChg>
        <pc:spChg chg="add mod">
          <ac:chgData name="Umme Athiya" userId="e5715d5edd99958d" providerId="LiveId" clId="{0666F3B5-81F7-4D74-AAAC-8551FC526BA8}" dt="2023-11-13T02:17:56.994" v="1097" actId="14100"/>
          <ac:spMkLst>
            <pc:docMk/>
            <pc:sldMk cId="3148819453" sldId="261"/>
            <ac:spMk id="7" creationId="{4998E1EF-9A86-DA45-A907-CAE7178C9EEA}"/>
          </ac:spMkLst>
        </pc:spChg>
        <pc:spChg chg="add mod">
          <ac:chgData name="Umme Athiya" userId="e5715d5edd99958d" providerId="LiveId" clId="{0666F3B5-81F7-4D74-AAAC-8551FC526BA8}" dt="2023-11-13T02:20:15.139" v="1111" actId="1076"/>
          <ac:spMkLst>
            <pc:docMk/>
            <pc:sldMk cId="3148819453" sldId="261"/>
            <ac:spMk id="8" creationId="{BC1E9DC3-EEB1-6BAD-A347-1C1DAB3F2C10}"/>
          </ac:spMkLst>
        </pc:spChg>
        <pc:spChg chg="add mod">
          <ac:chgData name="Umme Athiya" userId="e5715d5edd99958d" providerId="LiveId" clId="{0666F3B5-81F7-4D74-AAAC-8551FC526BA8}" dt="2023-11-13T02:20:30.380" v="1113" actId="1076"/>
          <ac:spMkLst>
            <pc:docMk/>
            <pc:sldMk cId="3148819453" sldId="261"/>
            <ac:spMk id="9" creationId="{0AE75FDF-1547-1A95-2311-2A82C98C243F}"/>
          </ac:spMkLst>
        </pc:spChg>
        <pc:picChg chg="add mod">
          <ac:chgData name="Umme Athiya" userId="e5715d5edd99958d" providerId="LiveId" clId="{0666F3B5-81F7-4D74-AAAC-8551FC526BA8}" dt="2023-11-13T02:18:12.561" v="1098" actId="14100"/>
          <ac:picMkLst>
            <pc:docMk/>
            <pc:sldMk cId="3148819453" sldId="261"/>
            <ac:picMk id="5" creationId="{E1C321F9-1BFE-98C5-6E36-E94146A34ECB}"/>
          </ac:picMkLst>
        </pc:picChg>
      </pc:sldChg>
      <pc:sldChg chg="addSp delSp modSp new mod">
        <pc:chgData name="Umme Athiya" userId="e5715d5edd99958d" providerId="LiveId" clId="{0666F3B5-81F7-4D74-AAAC-8551FC526BA8}" dt="2023-11-13T02:18:20.248" v="1100" actId="14100"/>
        <pc:sldMkLst>
          <pc:docMk/>
          <pc:sldMk cId="3563291897" sldId="262"/>
        </pc:sldMkLst>
        <pc:spChg chg="del">
          <ac:chgData name="Umme Athiya" userId="e5715d5edd99958d" providerId="LiveId" clId="{0666F3B5-81F7-4D74-AAAC-8551FC526BA8}" dt="2023-11-13T02:00:12.756" v="935" actId="478"/>
          <ac:spMkLst>
            <pc:docMk/>
            <pc:sldMk cId="3563291897" sldId="262"/>
            <ac:spMk id="2" creationId="{F83CDA5A-03D2-073C-1495-D0F09525D79A}"/>
          </ac:spMkLst>
        </pc:spChg>
        <pc:spChg chg="del">
          <ac:chgData name="Umme Athiya" userId="e5715d5edd99958d" providerId="LiveId" clId="{0666F3B5-81F7-4D74-AAAC-8551FC526BA8}" dt="2023-11-13T02:00:09.850" v="934" actId="478"/>
          <ac:spMkLst>
            <pc:docMk/>
            <pc:sldMk cId="3563291897" sldId="262"/>
            <ac:spMk id="3" creationId="{4FEDA87A-A0F9-765B-84E8-DCFDE117B0C4}"/>
          </ac:spMkLst>
        </pc:spChg>
        <pc:spChg chg="add del mod">
          <ac:chgData name="Umme Athiya" userId="e5715d5edd99958d" providerId="LiveId" clId="{0666F3B5-81F7-4D74-AAAC-8551FC526BA8}" dt="2023-11-13T02:00:05.910" v="933" actId="478"/>
          <ac:spMkLst>
            <pc:docMk/>
            <pc:sldMk cId="3563291897" sldId="262"/>
            <ac:spMk id="4" creationId="{4568204B-0760-C214-A0CE-1E98C8DA6724}"/>
          </ac:spMkLst>
        </pc:spChg>
        <pc:spChg chg="add del mod">
          <ac:chgData name="Umme Athiya" userId="e5715d5edd99958d" providerId="LiveId" clId="{0666F3B5-81F7-4D74-AAAC-8551FC526BA8}" dt="2023-11-13T02:00:05.910" v="933" actId="478"/>
          <ac:spMkLst>
            <pc:docMk/>
            <pc:sldMk cId="3563291897" sldId="262"/>
            <ac:spMk id="5" creationId="{348ECD16-0FAB-2DED-5E2B-C6C6C206030C}"/>
          </ac:spMkLst>
        </pc:spChg>
        <pc:spChg chg="add del mod">
          <ac:chgData name="Umme Athiya" userId="e5715d5edd99958d" providerId="LiveId" clId="{0666F3B5-81F7-4D74-AAAC-8551FC526BA8}" dt="2023-11-13T02:02:47.348" v="952"/>
          <ac:spMkLst>
            <pc:docMk/>
            <pc:sldMk cId="3563291897" sldId="262"/>
            <ac:spMk id="6" creationId="{C8AE58C4-2259-8722-D5D6-E6D50C03E0D8}"/>
          </ac:spMkLst>
        </pc:spChg>
        <pc:spChg chg="add mod">
          <ac:chgData name="Umme Athiya" userId="e5715d5edd99958d" providerId="LiveId" clId="{0666F3B5-81F7-4D74-AAAC-8551FC526BA8}" dt="2023-11-13T02:03:13.279" v="964" actId="1076"/>
          <ac:spMkLst>
            <pc:docMk/>
            <pc:sldMk cId="3563291897" sldId="262"/>
            <ac:spMk id="7" creationId="{27C7521D-E661-84A5-C95C-183B67E60806}"/>
          </ac:spMkLst>
        </pc:spChg>
        <pc:picChg chg="add mod">
          <ac:chgData name="Umme Athiya" userId="e5715d5edd99958d" providerId="LiveId" clId="{0666F3B5-81F7-4D74-AAAC-8551FC526BA8}" dt="2023-11-13T02:18:20.248" v="1100" actId="14100"/>
          <ac:picMkLst>
            <pc:docMk/>
            <pc:sldMk cId="3563291897" sldId="262"/>
            <ac:picMk id="8" creationId="{4E83D3A3-369D-BAF5-8937-ABE62B9B0EF0}"/>
          </ac:picMkLst>
        </pc:picChg>
      </pc:sldChg>
      <pc:sldChg chg="addSp delSp modSp new mod ord">
        <pc:chgData name="Umme Athiya" userId="e5715d5edd99958d" providerId="LiveId" clId="{0666F3B5-81F7-4D74-AAAC-8551FC526BA8}" dt="2023-11-13T02:18:26.059" v="1101" actId="14100"/>
        <pc:sldMkLst>
          <pc:docMk/>
          <pc:sldMk cId="412205875" sldId="263"/>
        </pc:sldMkLst>
        <pc:spChg chg="del">
          <ac:chgData name="Umme Athiya" userId="e5715d5edd99958d" providerId="LiveId" clId="{0666F3B5-81F7-4D74-AAAC-8551FC526BA8}" dt="2023-11-13T02:03:41.713" v="969" actId="478"/>
          <ac:spMkLst>
            <pc:docMk/>
            <pc:sldMk cId="412205875" sldId="263"/>
            <ac:spMk id="2" creationId="{01641DE9-3CDD-9A28-5E21-34F4753C9EA7}"/>
          </ac:spMkLst>
        </pc:spChg>
        <pc:spChg chg="del">
          <ac:chgData name="Umme Athiya" userId="e5715d5edd99958d" providerId="LiveId" clId="{0666F3B5-81F7-4D74-AAAC-8551FC526BA8}" dt="2023-11-13T02:03:43.191" v="970" actId="478"/>
          <ac:spMkLst>
            <pc:docMk/>
            <pc:sldMk cId="412205875" sldId="263"/>
            <ac:spMk id="3" creationId="{C9FF43F0-88DD-A3C4-C5DA-1C5A6D70302B}"/>
          </ac:spMkLst>
        </pc:spChg>
        <pc:spChg chg="add mod">
          <ac:chgData name="Umme Athiya" userId="e5715d5edd99958d" providerId="LiveId" clId="{0666F3B5-81F7-4D74-AAAC-8551FC526BA8}" dt="2023-11-13T02:04:00.842" v="989" actId="1076"/>
          <ac:spMkLst>
            <pc:docMk/>
            <pc:sldMk cId="412205875" sldId="263"/>
            <ac:spMk id="4" creationId="{4E0E94F4-0F53-A7F7-ABBC-5149D294DA09}"/>
          </ac:spMkLst>
        </pc:spChg>
        <pc:picChg chg="add mod">
          <ac:chgData name="Umme Athiya" userId="e5715d5edd99958d" providerId="LiveId" clId="{0666F3B5-81F7-4D74-AAAC-8551FC526BA8}" dt="2023-11-13T02:18:26.059" v="1101" actId="14100"/>
          <ac:picMkLst>
            <pc:docMk/>
            <pc:sldMk cId="412205875" sldId="263"/>
            <ac:picMk id="5" creationId="{7C4AFADC-EC12-8D96-0C28-99BF6C2D55CE}"/>
          </ac:picMkLst>
        </pc:picChg>
      </pc:sldChg>
      <pc:sldChg chg="addSp delSp add del setBg delDesignElem">
        <pc:chgData name="Umme Athiya" userId="e5715d5edd99958d" providerId="LiveId" clId="{0666F3B5-81F7-4D74-AAAC-8551FC526BA8}" dt="2023-11-13T02:08:05.729" v="992"/>
        <pc:sldMkLst>
          <pc:docMk/>
          <pc:sldMk cId="354384024" sldId="264"/>
        </pc:sldMkLst>
        <pc:spChg chg="add del">
          <ac:chgData name="Umme Athiya" userId="e5715d5edd99958d" providerId="LiveId" clId="{0666F3B5-81F7-4D74-AAAC-8551FC526BA8}" dt="2023-11-13T02:08:05.729" v="992"/>
          <ac:spMkLst>
            <pc:docMk/>
            <pc:sldMk cId="354384024" sldId="264"/>
            <ac:spMk id="9" creationId="{B1C3281D-A46F-4842-9340-4CBC29E1B260}"/>
          </ac:spMkLst>
        </pc:spChg>
        <pc:cxnChg chg="add del">
          <ac:chgData name="Umme Athiya" userId="e5715d5edd99958d" providerId="LiveId" clId="{0666F3B5-81F7-4D74-AAAC-8551FC526BA8}" dt="2023-11-13T02:08:05.729" v="992"/>
          <ac:cxnSpMkLst>
            <pc:docMk/>
            <pc:sldMk cId="354384024" sldId="264"/>
            <ac:cxnSpMk id="11" creationId="{313FECB8-44EE-4A45-9F7B-66ECF1C3C888}"/>
          </ac:cxnSpMkLst>
        </pc:cxnChg>
      </pc:sldChg>
      <pc:sldChg chg="addSp delSp modSp new mod ord">
        <pc:chgData name="Umme Athiya" userId="e5715d5edd99958d" providerId="LiveId" clId="{0666F3B5-81F7-4D74-AAAC-8551FC526BA8}" dt="2023-11-13T02:18:31.394" v="1102" actId="14100"/>
        <pc:sldMkLst>
          <pc:docMk/>
          <pc:sldMk cId="911198046" sldId="264"/>
        </pc:sldMkLst>
        <pc:spChg chg="del">
          <ac:chgData name="Umme Athiya" userId="e5715d5edd99958d" providerId="LiveId" clId="{0666F3B5-81F7-4D74-AAAC-8551FC526BA8}" dt="2023-11-13T02:14:40.105" v="1071" actId="478"/>
          <ac:spMkLst>
            <pc:docMk/>
            <pc:sldMk cId="911198046" sldId="264"/>
            <ac:spMk id="2" creationId="{40F11B96-3361-1A96-5009-7ACA39679147}"/>
          </ac:spMkLst>
        </pc:spChg>
        <pc:spChg chg="del">
          <ac:chgData name="Umme Athiya" userId="e5715d5edd99958d" providerId="LiveId" clId="{0666F3B5-81F7-4D74-AAAC-8551FC526BA8}" dt="2023-11-13T02:14:40.105" v="1071" actId="478"/>
          <ac:spMkLst>
            <pc:docMk/>
            <pc:sldMk cId="911198046" sldId="264"/>
            <ac:spMk id="3" creationId="{BD756CA6-DA7B-AD31-BE8A-ACA6463C3FB8}"/>
          </ac:spMkLst>
        </pc:spChg>
        <pc:spChg chg="add mod">
          <ac:chgData name="Umme Athiya" userId="e5715d5edd99958d" providerId="LiveId" clId="{0666F3B5-81F7-4D74-AAAC-8551FC526BA8}" dt="2023-11-13T02:14:54.401" v="1085" actId="20577"/>
          <ac:spMkLst>
            <pc:docMk/>
            <pc:sldMk cId="911198046" sldId="264"/>
            <ac:spMk id="4" creationId="{21A3036A-F7E6-DB09-6C15-505F8EDF25B6}"/>
          </ac:spMkLst>
        </pc:spChg>
        <pc:picChg chg="add mod">
          <ac:chgData name="Umme Athiya" userId="e5715d5edd99958d" providerId="LiveId" clId="{0666F3B5-81F7-4D74-AAAC-8551FC526BA8}" dt="2023-11-13T02:18:31.394" v="1102" actId="14100"/>
          <ac:picMkLst>
            <pc:docMk/>
            <pc:sldMk cId="911198046" sldId="264"/>
            <ac:picMk id="5" creationId="{6DE59D2A-FBE7-6E6F-773F-32F118D565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3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4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9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DC91EF22-EBDA-8900-056B-6C2ADF6E1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92" r="8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D44F8-635A-6245-EB15-73C1EB0E3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90" y="563091"/>
            <a:ext cx="11328400" cy="1990635"/>
          </a:xfrm>
        </p:spPr>
        <p:txBody>
          <a:bodyPr>
            <a:normAutofit/>
          </a:bodyPr>
          <a:lstStyle/>
          <a:p>
            <a:pPr algn="ctr"/>
            <a:r>
              <a:rPr lang="en-US" sz="24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design patterns for concurrent and parallel programming in object-oriented programming.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F86B3-728D-5997-F150-F6FED57A2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2448"/>
            <a:ext cx="3721508" cy="1085849"/>
          </a:xfrm>
        </p:spPr>
        <p:txBody>
          <a:bodyPr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Code: - SE 450</a:t>
            </a:r>
          </a:p>
          <a:p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- Umme Athiya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DePaul University Here We Do | DePaul University, Chicago">
            <a:extLst>
              <a:ext uri="{FF2B5EF4-FFF2-40B4-BE49-F238E27FC236}">
                <a16:creationId xmlns:a16="http://schemas.microsoft.com/office/drawing/2014/main" id="{50969A16-AFAC-BE0C-C851-FA5A7DEC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6394235"/>
            <a:ext cx="3931920" cy="4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6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3975-FB73-3345-7FBC-2670744F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6" y="-182879"/>
            <a:ext cx="9238434" cy="751840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48F6E-9529-2331-575A-3460E724E10A}"/>
              </a:ext>
            </a:extLst>
          </p:cNvPr>
          <p:cNvSpPr/>
          <p:nvPr/>
        </p:nvSpPr>
        <p:spPr>
          <a:xfrm>
            <a:off x="615444" y="741680"/>
            <a:ext cx="5201920" cy="56794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89B042-FAC7-A92F-AA09-206FA24C0FC2}"/>
              </a:ext>
            </a:extLst>
          </p:cNvPr>
          <p:cNvSpPr/>
          <p:nvPr/>
        </p:nvSpPr>
        <p:spPr>
          <a:xfrm>
            <a:off x="895608" y="718681"/>
            <a:ext cx="46415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EDD557-4C28-C7C5-BEF6-81B06C57ECA3}"/>
              </a:ext>
            </a:extLst>
          </p:cNvPr>
          <p:cNvSpPr/>
          <p:nvPr/>
        </p:nvSpPr>
        <p:spPr>
          <a:xfrm>
            <a:off x="6374636" y="741680"/>
            <a:ext cx="5201920" cy="56794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B7F6A-B2D6-DD1E-74FF-AE7E4EAD4B79}"/>
              </a:ext>
            </a:extLst>
          </p:cNvPr>
          <p:cNvSpPr/>
          <p:nvPr/>
        </p:nvSpPr>
        <p:spPr>
          <a:xfrm>
            <a:off x="6776720" y="718681"/>
            <a:ext cx="46415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B6C79-C0EE-0089-6056-A4E27A8E6DAE}"/>
              </a:ext>
            </a:extLst>
          </p:cNvPr>
          <p:cNvSpPr txBox="1"/>
          <p:nvPr/>
        </p:nvSpPr>
        <p:spPr>
          <a:xfrm>
            <a:off x="6451600" y="1272679"/>
            <a:ext cx="500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simultaneous execution of tasks to improve the performance and speed of a program.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requires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processors or cores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divide the tasks into smaller independent subtasks.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Architecture.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Parallelism.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&amp; Coordination.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961F1-3E0C-8E09-81F8-A9FE038FA950}"/>
              </a:ext>
            </a:extLst>
          </p:cNvPr>
          <p:cNvSpPr txBox="1"/>
          <p:nvPr/>
        </p:nvSpPr>
        <p:spPr>
          <a:xfrm>
            <a:off x="763644" y="1272679"/>
            <a:ext cx="500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execution of multiple independent tasks or processes simultaneously.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be achieved through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threads, or asynchronous programming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Deadlocks &amp; Rare Conditions.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57852-FED2-6682-B094-D4D64FDDD2B2}"/>
              </a:ext>
            </a:extLst>
          </p:cNvPr>
          <p:cNvSpPr/>
          <p:nvPr/>
        </p:nvSpPr>
        <p:spPr>
          <a:xfrm>
            <a:off x="773688" y="2364263"/>
            <a:ext cx="17780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Concepts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BC2CED-B28F-DEFF-9DDA-4F810073807A}"/>
              </a:ext>
            </a:extLst>
          </p:cNvPr>
          <p:cNvSpPr/>
          <p:nvPr/>
        </p:nvSpPr>
        <p:spPr>
          <a:xfrm>
            <a:off x="6453013" y="2364263"/>
            <a:ext cx="17780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Concepts</a:t>
            </a:r>
          </a:p>
        </p:txBody>
      </p:sp>
      <p:pic>
        <p:nvPicPr>
          <p:cNvPr id="22" name="Picture 21" descr="A blue lines on a black background">
            <a:extLst>
              <a:ext uri="{FF2B5EF4-FFF2-40B4-BE49-F238E27FC236}">
                <a16:creationId xmlns:a16="http://schemas.microsoft.com/office/drawing/2014/main" id="{0A8F33BA-EFE7-9138-9DA2-41717628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60" y="3879838"/>
            <a:ext cx="4124960" cy="2259481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BC0002AF-9E77-8984-87BB-ABE3DB13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08" y="3879838"/>
            <a:ext cx="4479032" cy="2377549"/>
          </a:xfrm>
          <a:prstGeom prst="rect">
            <a:avLst/>
          </a:prstGeom>
        </p:spPr>
      </p:pic>
      <p:pic>
        <p:nvPicPr>
          <p:cNvPr id="2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A0640932-0839-83C7-5725-9BEFD17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" y="6442957"/>
            <a:ext cx="2672081" cy="4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C7E7-CFCC-AC84-5611-87E29F8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395"/>
            <a:ext cx="9238434" cy="85755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of Design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BB07-D27F-DB4C-BECD-4C75093C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6" y="643164"/>
            <a:ext cx="11849554" cy="541528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provide proven solutions to common design problems, promoting code reuse, maintainability, and scalability.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ffer solutions for managing complexity, ensuring thread safety, promoting scalability, and enhancing the overall maintainability of software systems.</a:t>
            </a:r>
            <a:endParaRPr lang="en-US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8F884-E6A1-A48F-A520-EE66F428970D}"/>
              </a:ext>
            </a:extLst>
          </p:cNvPr>
          <p:cNvSpPr/>
          <p:nvPr/>
        </p:nvSpPr>
        <p:spPr>
          <a:xfrm>
            <a:off x="278240" y="1778000"/>
            <a:ext cx="11635520" cy="4683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E5A30-63D6-FEFD-BECB-D2F8ED34115F}"/>
              </a:ext>
            </a:extLst>
          </p:cNvPr>
          <p:cNvSpPr/>
          <p:nvPr/>
        </p:nvSpPr>
        <p:spPr>
          <a:xfrm>
            <a:off x="493874" y="1896903"/>
            <a:ext cx="20938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 Roles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DDCFB06C-5810-040D-9B31-E22DEE2A8727}"/>
              </a:ext>
            </a:extLst>
          </p:cNvPr>
          <p:cNvSpPr/>
          <p:nvPr/>
        </p:nvSpPr>
        <p:spPr>
          <a:xfrm>
            <a:off x="1117600" y="2661920"/>
            <a:ext cx="2814320" cy="767080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6A6D7E-F61E-9044-FE5D-1594079EB528}"/>
              </a:ext>
            </a:extLst>
          </p:cNvPr>
          <p:cNvCxnSpPr>
            <a:stCxn id="10" idx="1"/>
            <a:endCxn id="10" idx="3"/>
          </p:cNvCxnSpPr>
          <p:nvPr/>
        </p:nvCxnSpPr>
        <p:spPr>
          <a:xfrm>
            <a:off x="1117600" y="3045460"/>
            <a:ext cx="2814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FB51FF-7242-CF10-85AE-2C5AA2872747}"/>
              </a:ext>
            </a:extLst>
          </p:cNvPr>
          <p:cNvSpPr txBox="1"/>
          <p:nvPr/>
        </p:nvSpPr>
        <p:spPr>
          <a:xfrm>
            <a:off x="1695971" y="2676128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Encapsulation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074245-8811-FFAA-642B-757BC564408A}"/>
              </a:ext>
            </a:extLst>
          </p:cNvPr>
          <p:cNvCxnSpPr>
            <a:stCxn id="10" idx="2"/>
          </p:cNvCxnSpPr>
          <p:nvPr/>
        </p:nvCxnSpPr>
        <p:spPr>
          <a:xfrm flipV="1">
            <a:off x="2524760" y="3045460"/>
            <a:ext cx="0" cy="383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AF67D7-B45D-704A-6487-B3221DB21CAC}"/>
              </a:ext>
            </a:extLst>
          </p:cNvPr>
          <p:cNvSpPr txBox="1"/>
          <p:nvPr/>
        </p:nvSpPr>
        <p:spPr>
          <a:xfrm>
            <a:off x="1571886" y="3059667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FE65B-53F1-1D99-F942-FE384E576ED8}"/>
              </a:ext>
            </a:extLst>
          </p:cNvPr>
          <p:cNvSpPr txBox="1"/>
          <p:nvPr/>
        </p:nvSpPr>
        <p:spPr>
          <a:xfrm>
            <a:off x="2662628" y="3066771"/>
            <a:ext cx="111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22" name="Picture 21" descr="A yellow lock with a keyhole&#10;&#10;Description automatically generated">
            <a:extLst>
              <a:ext uri="{FF2B5EF4-FFF2-40B4-BE49-F238E27FC236}">
                <a16:creationId xmlns:a16="http://schemas.microsoft.com/office/drawing/2014/main" id="{583AF519-AAF7-D5A3-54C9-E962E03C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3" y="2318987"/>
            <a:ext cx="1115434" cy="660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A849BA8-9DBA-4400-B480-D62C4D8FBAF6}"/>
              </a:ext>
            </a:extLst>
          </p:cNvPr>
          <p:cNvSpPr/>
          <p:nvPr/>
        </p:nvSpPr>
        <p:spPr>
          <a:xfrm>
            <a:off x="4386206" y="2665181"/>
            <a:ext cx="2814320" cy="7670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moveforward( ) { }</a:t>
            </a:r>
            <a:br>
              <a:rPr lang="en-US" dirty="0"/>
            </a:br>
            <a:r>
              <a:rPr lang="en-US" dirty="0"/>
              <a:t>moveBackward( ) { 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AE2774-6D54-14E5-2C2E-0E672E526048}"/>
              </a:ext>
            </a:extLst>
          </p:cNvPr>
          <p:cNvSpPr txBox="1"/>
          <p:nvPr/>
        </p:nvSpPr>
        <p:spPr>
          <a:xfrm>
            <a:off x="4816913" y="2318987"/>
            <a:ext cx="195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E4D1D2A-8582-E118-D9B8-A88487AF18C1}"/>
              </a:ext>
            </a:extLst>
          </p:cNvPr>
          <p:cNvSpPr/>
          <p:nvPr/>
        </p:nvSpPr>
        <p:spPr>
          <a:xfrm rot="20801229">
            <a:off x="7331792" y="2548805"/>
            <a:ext cx="710043" cy="254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BA93250-2A65-B231-1857-53726C800EC9}"/>
              </a:ext>
            </a:extLst>
          </p:cNvPr>
          <p:cNvSpPr/>
          <p:nvPr/>
        </p:nvSpPr>
        <p:spPr>
          <a:xfrm rot="460563">
            <a:off x="7361267" y="3197304"/>
            <a:ext cx="710043" cy="254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red car with black background&#10;&#10;Description automatically generated">
            <a:extLst>
              <a:ext uri="{FF2B5EF4-FFF2-40B4-BE49-F238E27FC236}">
                <a16:creationId xmlns:a16="http://schemas.microsoft.com/office/drawing/2014/main" id="{B56653BC-F020-A3A8-1127-D7BBFE61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76" y="1906732"/>
            <a:ext cx="1034223" cy="827753"/>
          </a:xfrm>
          <a:prstGeom prst="rect">
            <a:avLst/>
          </a:prstGeom>
        </p:spPr>
      </p:pic>
      <p:pic>
        <p:nvPicPr>
          <p:cNvPr id="34" name="Picture 33" descr="A person riding a bicycle&#10;&#10;Description automatically generated">
            <a:extLst>
              <a:ext uri="{FF2B5EF4-FFF2-40B4-BE49-F238E27FC236}">
                <a16:creationId xmlns:a16="http://schemas.microsoft.com/office/drawing/2014/main" id="{8477373B-E0D6-44F2-8A34-5E6CCAB5F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60" y="2743220"/>
            <a:ext cx="1557697" cy="1053065"/>
          </a:xfrm>
          <a:prstGeom prst="rect">
            <a:avLst/>
          </a:prstGeom>
        </p:spPr>
      </p:pic>
      <p:pic>
        <p:nvPicPr>
          <p:cNvPr id="38" name="Picture 37" descr="A white square with blue and grey gradients and a white square with blue and grey gradients&#10;&#10;Description automatically generated">
            <a:extLst>
              <a:ext uri="{FF2B5EF4-FFF2-40B4-BE49-F238E27FC236}">
                <a16:creationId xmlns:a16="http://schemas.microsoft.com/office/drawing/2014/main" id="{22551458-7E84-D258-4E08-FB2F5F49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97" y="2566318"/>
            <a:ext cx="2199315" cy="119145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F5A1-DAB5-5BDF-E63C-B1CDE012F532}"/>
              </a:ext>
            </a:extLst>
          </p:cNvPr>
          <p:cNvSpPr txBox="1"/>
          <p:nvPr/>
        </p:nvSpPr>
        <p:spPr>
          <a:xfrm>
            <a:off x="9468621" y="2242407"/>
            <a:ext cx="195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  <p:pic>
        <p:nvPicPr>
          <p:cNvPr id="43" name="Picture 42" descr="A computer screen with arrows and a tablet&#10;&#10;Description automatically generated">
            <a:extLst>
              <a:ext uri="{FF2B5EF4-FFF2-40B4-BE49-F238E27FC236}">
                <a16:creationId xmlns:a16="http://schemas.microsoft.com/office/drawing/2014/main" id="{2126E3C6-74A0-9EC2-8521-4FC510F0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2" y="4570938"/>
            <a:ext cx="2915919" cy="16438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E1F40EA-8DAE-26B8-B2B9-C7CE5EE17D51}"/>
              </a:ext>
            </a:extLst>
          </p:cNvPr>
          <p:cNvSpPr txBox="1"/>
          <p:nvPr/>
        </p:nvSpPr>
        <p:spPr>
          <a:xfrm>
            <a:off x="535299" y="4221514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 Synchronization</a:t>
            </a:r>
          </a:p>
        </p:txBody>
      </p:sp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9E9B5665-089D-AAD3-445C-C0B6FC3DA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71" y="4563544"/>
            <a:ext cx="3228489" cy="16512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D37777-D67A-0D58-C4AE-2AA2511D65E5}"/>
              </a:ext>
            </a:extLst>
          </p:cNvPr>
          <p:cNvSpPr txBox="1"/>
          <p:nvPr/>
        </p:nvSpPr>
        <p:spPr>
          <a:xfrm>
            <a:off x="4321533" y="4229962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</p:txBody>
      </p:sp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DCF780DC-0160-3077-90C1-E4643CAB3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96" y="4570940"/>
            <a:ext cx="3008483" cy="16512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AF2DBA-3342-64CD-69B2-41CD81E29823}"/>
              </a:ext>
            </a:extLst>
          </p:cNvPr>
          <p:cNvSpPr txBox="1"/>
          <p:nvPr/>
        </p:nvSpPr>
        <p:spPr>
          <a:xfrm>
            <a:off x="8252717" y="4221514"/>
            <a:ext cx="3661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Decomposition</a:t>
            </a:r>
          </a:p>
        </p:txBody>
      </p:sp>
      <p:pic>
        <p:nvPicPr>
          <p:cNvPr id="53" name="Picture 4" descr="DePaul University Here We Do | DePaul University, Chicago">
            <a:extLst>
              <a:ext uri="{FF2B5EF4-FFF2-40B4-BE49-F238E27FC236}">
                <a16:creationId xmlns:a16="http://schemas.microsoft.com/office/drawing/2014/main" id="{7B507990-327E-3454-BFFA-FD5F9C14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309163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F52FE-06C8-A607-31CB-B5CEB6E2623B}"/>
              </a:ext>
            </a:extLst>
          </p:cNvPr>
          <p:cNvSpPr txBox="1">
            <a:spLocks/>
          </p:cNvSpPr>
          <p:nvPr/>
        </p:nvSpPr>
        <p:spPr>
          <a:xfrm>
            <a:off x="0" y="-21439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in concurrent Programming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DC935-EFE2-FD71-85F6-63A94F3FC17C}"/>
              </a:ext>
            </a:extLst>
          </p:cNvPr>
          <p:cNvSpPr/>
          <p:nvPr/>
        </p:nvSpPr>
        <p:spPr>
          <a:xfrm>
            <a:off x="599440" y="787400"/>
            <a:ext cx="2783840" cy="22555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20125-FD86-21F5-9E09-17763DE7BE8E}"/>
              </a:ext>
            </a:extLst>
          </p:cNvPr>
          <p:cNvSpPr/>
          <p:nvPr/>
        </p:nvSpPr>
        <p:spPr>
          <a:xfrm>
            <a:off x="8727440" y="787400"/>
            <a:ext cx="2783840" cy="2255520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8A14E-9B0D-D3E8-2295-19340D48B49E}"/>
              </a:ext>
            </a:extLst>
          </p:cNvPr>
          <p:cNvSpPr/>
          <p:nvPr/>
        </p:nvSpPr>
        <p:spPr>
          <a:xfrm>
            <a:off x="4704080" y="787400"/>
            <a:ext cx="2783840" cy="225552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3DBF4-A563-A31F-062E-81FD4AC2FD39}"/>
              </a:ext>
            </a:extLst>
          </p:cNvPr>
          <p:cNvSpPr/>
          <p:nvPr/>
        </p:nvSpPr>
        <p:spPr>
          <a:xfrm>
            <a:off x="599440" y="4058920"/>
            <a:ext cx="2783840" cy="2255520"/>
          </a:xfrm>
          <a:prstGeom prst="rect">
            <a:avLst/>
          </a:prstGeom>
          <a:solidFill>
            <a:srgbClr val="854173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04C6-73BC-B304-B815-ACD53C282B80}"/>
              </a:ext>
            </a:extLst>
          </p:cNvPr>
          <p:cNvSpPr/>
          <p:nvPr/>
        </p:nvSpPr>
        <p:spPr>
          <a:xfrm>
            <a:off x="1172459" y="777240"/>
            <a:ext cx="14734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Singleton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4699F-C6CA-81B2-B2F1-16F427569155}"/>
              </a:ext>
            </a:extLst>
          </p:cNvPr>
          <p:cNvSpPr/>
          <p:nvPr/>
        </p:nvSpPr>
        <p:spPr>
          <a:xfrm>
            <a:off x="4806612" y="777240"/>
            <a:ext cx="25787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Observer Pattern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04E52-CAEB-8C4B-7559-057DC6001402}"/>
              </a:ext>
            </a:extLst>
          </p:cNvPr>
          <p:cNvSpPr/>
          <p:nvPr/>
        </p:nvSpPr>
        <p:spPr>
          <a:xfrm>
            <a:off x="8629562" y="748141"/>
            <a:ext cx="29777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Producer-Consumer</a:t>
            </a:r>
            <a:endParaRPr lang="en-US" sz="2400" b="1" u="sng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34523-BAF5-324D-2F06-AFFC7E7BEF59}"/>
              </a:ext>
            </a:extLst>
          </p:cNvPr>
          <p:cNvSpPr/>
          <p:nvPr/>
        </p:nvSpPr>
        <p:spPr>
          <a:xfrm>
            <a:off x="498868" y="4058920"/>
            <a:ext cx="29849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Reader-Writer Lock</a:t>
            </a:r>
            <a:endParaRPr lang="en-US" sz="2400" b="1" u="sng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B72A8-FDBE-9D22-905B-561C909C5D24}"/>
              </a:ext>
            </a:extLst>
          </p:cNvPr>
          <p:cNvSpPr txBox="1"/>
          <p:nvPr/>
        </p:nvSpPr>
        <p:spPr>
          <a:xfrm>
            <a:off x="616541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a single, globally accessible resource manager or configuration manager in a concurrent environment.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A39E6-F675-C433-CEC1-DBBFB4E837A6}"/>
              </a:ext>
            </a:extLst>
          </p:cNvPr>
          <p:cNvSpPr txBox="1"/>
          <p:nvPr/>
        </p:nvSpPr>
        <p:spPr>
          <a:xfrm>
            <a:off x="4729480" y="1372175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Event-driven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component notifies multiple observers about state changes concurrently.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A88D4-D3A0-E707-557D-CE4B90560918}"/>
              </a:ext>
            </a:extLst>
          </p:cNvPr>
          <p:cNvSpPr txBox="1"/>
          <p:nvPr/>
        </p:nvSpPr>
        <p:spPr>
          <a:xfrm>
            <a:off x="8773160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 or more producer threads produce objects which are queued up, and then consumed by one or more consumer threads.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12E7BDE2-70B0-7136-E2E3-91EBC0ECC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04" y="3383088"/>
            <a:ext cx="2816180" cy="21027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8" name="Picture 10" descr="Producer/Consumer design pattern | Download Scientific Diagram">
            <a:extLst>
              <a:ext uri="{FF2B5EF4-FFF2-40B4-BE49-F238E27FC236}">
                <a16:creationId xmlns:a16="http://schemas.microsoft.com/office/drawing/2014/main" id="{C24F4518-5CC4-1942-C423-18E5AA40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606" y="4391775"/>
            <a:ext cx="2783840" cy="21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F6DF7B-3D72-4E57-3F7C-67493EDB656E}"/>
              </a:ext>
            </a:extLst>
          </p:cNvPr>
          <p:cNvSpPr txBox="1"/>
          <p:nvPr/>
        </p:nvSpPr>
        <p:spPr>
          <a:xfrm>
            <a:off x="616541" y="4654661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access to shared resources, allowing multiple readers but only one writer at a time.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71949C-C81C-DF69-4E66-65BE81F15770}"/>
              </a:ext>
            </a:extLst>
          </p:cNvPr>
          <p:cNvSpPr/>
          <p:nvPr/>
        </p:nvSpPr>
        <p:spPr>
          <a:xfrm>
            <a:off x="3579538" y="4033520"/>
            <a:ext cx="2343741" cy="2438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12" descr="Implementing reader-writer locks - Eli Bendersky's website">
            <a:extLst>
              <a:ext uri="{FF2B5EF4-FFF2-40B4-BE49-F238E27FC236}">
                <a16:creationId xmlns:a16="http://schemas.microsoft.com/office/drawing/2014/main" id="{8718E456-C9A8-8A82-EDEE-DB0C66AF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904" y="4001290"/>
            <a:ext cx="238829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nk Arrow Sticker for iOS &amp; Android | GIPHY">
            <a:extLst>
              <a:ext uri="{FF2B5EF4-FFF2-40B4-BE49-F238E27FC236}">
                <a16:creationId xmlns:a16="http://schemas.microsoft.com/office/drawing/2014/main" id="{E791B14D-A958-3BBD-30D8-1E400B0B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7223">
            <a:off x="6983130" y="1777905"/>
            <a:ext cx="1704963" cy="15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rrows GIFs - Get the best GIF on GIPHY">
            <a:extLst>
              <a:ext uri="{FF2B5EF4-FFF2-40B4-BE49-F238E27FC236}">
                <a16:creationId xmlns:a16="http://schemas.microsoft.com/office/drawing/2014/main" id="{74F3EA3B-D7E5-FAA5-DC1A-C50C9079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5313680"/>
            <a:ext cx="2905760" cy="15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25 3D Animated Right Arrow Gifs at Best Animations">
            <a:extLst>
              <a:ext uri="{FF2B5EF4-FFF2-40B4-BE49-F238E27FC236}">
                <a16:creationId xmlns:a16="http://schemas.microsoft.com/office/drawing/2014/main" id="{5D16B39F-6359-B6B0-9B75-9C94EEC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25615" y="3412021"/>
            <a:ext cx="1216353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DePaul University Here We Do | DePaul University, Chicago">
            <a:extLst>
              <a:ext uri="{FF2B5EF4-FFF2-40B4-BE49-F238E27FC236}">
                <a16:creationId xmlns:a16="http://schemas.microsoft.com/office/drawing/2014/main" id="{D74EA74E-3E67-A2C5-02FC-7F05F39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8498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28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F52FE-06C8-A607-31CB-B5CEB6E2623B}"/>
              </a:ext>
            </a:extLst>
          </p:cNvPr>
          <p:cNvSpPr txBox="1">
            <a:spLocks/>
          </p:cNvSpPr>
          <p:nvPr/>
        </p:nvSpPr>
        <p:spPr>
          <a:xfrm>
            <a:off x="0" y="-21439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in parallel Programming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DC935-EFE2-FD71-85F6-63A94F3FC17C}"/>
              </a:ext>
            </a:extLst>
          </p:cNvPr>
          <p:cNvSpPr/>
          <p:nvPr/>
        </p:nvSpPr>
        <p:spPr>
          <a:xfrm>
            <a:off x="595625" y="787400"/>
            <a:ext cx="2783840" cy="2255520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20125-FD86-21F5-9E09-17763DE7BE8E}"/>
              </a:ext>
            </a:extLst>
          </p:cNvPr>
          <p:cNvSpPr/>
          <p:nvPr/>
        </p:nvSpPr>
        <p:spPr>
          <a:xfrm>
            <a:off x="8727440" y="787400"/>
            <a:ext cx="2783840" cy="2255520"/>
          </a:xfrm>
          <a:prstGeom prst="rect">
            <a:avLst/>
          </a:prstGeom>
          <a:solidFill>
            <a:srgbClr val="B4B4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8A14E-9B0D-D3E8-2295-19340D48B49E}"/>
              </a:ext>
            </a:extLst>
          </p:cNvPr>
          <p:cNvSpPr/>
          <p:nvPr/>
        </p:nvSpPr>
        <p:spPr>
          <a:xfrm>
            <a:off x="4704080" y="787400"/>
            <a:ext cx="2783840" cy="2255520"/>
          </a:xfrm>
          <a:prstGeom prst="rect">
            <a:avLst/>
          </a:prstGeom>
          <a:solidFill>
            <a:srgbClr val="F2B4B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04C6-73BC-B304-B815-ACD53C282B80}"/>
              </a:ext>
            </a:extLst>
          </p:cNvPr>
          <p:cNvSpPr/>
          <p:nvPr/>
        </p:nvSpPr>
        <p:spPr>
          <a:xfrm>
            <a:off x="992926" y="777240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4699F-C6CA-81B2-B2F1-16F427569155}"/>
              </a:ext>
            </a:extLst>
          </p:cNvPr>
          <p:cNvSpPr/>
          <p:nvPr/>
        </p:nvSpPr>
        <p:spPr>
          <a:xfrm>
            <a:off x="4889586" y="777240"/>
            <a:ext cx="24128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Pipeline Pattern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04E52-CAEB-8C4B-7559-057DC6001402}"/>
              </a:ext>
            </a:extLst>
          </p:cNvPr>
          <p:cNvSpPr/>
          <p:nvPr/>
        </p:nvSpPr>
        <p:spPr>
          <a:xfrm>
            <a:off x="8629562" y="748141"/>
            <a:ext cx="29777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Master-Worker</a:t>
            </a:r>
            <a:endParaRPr lang="en-US" sz="2400" b="1" u="sng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B72A8-FDBE-9D22-905B-561C909C5D24}"/>
              </a:ext>
            </a:extLst>
          </p:cNvPr>
          <p:cNvSpPr txBox="1"/>
          <p:nvPr/>
        </p:nvSpPr>
        <p:spPr>
          <a:xfrm>
            <a:off x="616541" y="1372175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 a computation into smaller tasks that can be executed in parallel, then combine the results.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A39E6-F675-C433-CEC1-DBBFB4E837A6}"/>
              </a:ext>
            </a:extLst>
          </p:cNvPr>
          <p:cNvSpPr txBox="1"/>
          <p:nvPr/>
        </p:nvSpPr>
        <p:spPr>
          <a:xfrm>
            <a:off x="4729480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Söhne"/>
              </a:rPr>
              <a:t>Divide a computation into stages, with each stage processing data and passing it to the next stage.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A88D4-D3A0-E707-557D-CE4B90560918}"/>
              </a:ext>
            </a:extLst>
          </p:cNvPr>
          <p:cNvSpPr txBox="1"/>
          <p:nvPr/>
        </p:nvSpPr>
        <p:spPr>
          <a:xfrm>
            <a:off x="8773160" y="1372175"/>
            <a:ext cx="269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 a task into a set of subtasks and assign them to worker processes, coordinated by a master process.</a:t>
            </a: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2" name="Picture 24" descr="25 3D Animated Right Arrow Gifs at Best Animations">
            <a:extLst>
              <a:ext uri="{FF2B5EF4-FFF2-40B4-BE49-F238E27FC236}">
                <a16:creationId xmlns:a16="http://schemas.microsoft.com/office/drawing/2014/main" id="{5D16B39F-6359-B6B0-9B75-9C94EEC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57197" y="3215160"/>
            <a:ext cx="1021128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5CEB0F-0105-F521-CE3F-D4E3EB79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4145280"/>
            <a:ext cx="3657600" cy="2255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4" descr="25 3D Animated Right Arrow Gifs at Best Animations">
            <a:extLst>
              <a:ext uri="{FF2B5EF4-FFF2-40B4-BE49-F238E27FC236}">
                <a16:creationId xmlns:a16="http://schemas.microsoft.com/office/drawing/2014/main" id="{4F47791B-348A-B5B8-6912-A3220F0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4905" y="3286362"/>
            <a:ext cx="1077220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BC621C8-0A4A-210D-BE51-53C020183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4061533"/>
            <a:ext cx="3779520" cy="2339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24" descr="25 3D Animated Right Arrow Gifs at Best Animations">
            <a:extLst>
              <a:ext uri="{FF2B5EF4-FFF2-40B4-BE49-F238E27FC236}">
                <a16:creationId xmlns:a16="http://schemas.microsoft.com/office/drawing/2014/main" id="{DA616D0A-F988-358C-7094-1A7F9CA4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30022" y="3248156"/>
            <a:ext cx="1021128" cy="6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diagram">
            <a:extLst>
              <a:ext uri="{FF2B5EF4-FFF2-40B4-BE49-F238E27FC236}">
                <a16:creationId xmlns:a16="http://schemas.microsoft.com/office/drawing/2014/main" id="{D9450CA7-6B88-9DC9-78DA-4636B8317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4061533"/>
            <a:ext cx="3429000" cy="2339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4" descr="DePaul University Here We Do | DePaul University, Chicago">
            <a:extLst>
              <a:ext uri="{FF2B5EF4-FFF2-40B4-BE49-F238E27FC236}">
                <a16:creationId xmlns:a16="http://schemas.microsoft.com/office/drawing/2014/main" id="{981D0381-CF11-91A2-9F5B-35503FE5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521271"/>
            <a:ext cx="28681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3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C1C7A6-B477-B9D2-D5F9-A35E9F92B925}"/>
              </a:ext>
            </a:extLst>
          </p:cNvPr>
          <p:cNvSpPr txBox="1">
            <a:spLocks/>
          </p:cNvSpPr>
          <p:nvPr/>
        </p:nvSpPr>
        <p:spPr>
          <a:xfrm>
            <a:off x="0" y="-34647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E1C321F9-1BFE-98C5-6E36-E94146A3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2907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B64CE-B4FA-5C02-E775-CA287B16DA35}"/>
              </a:ext>
            </a:extLst>
          </p:cNvPr>
          <p:cNvSpPr/>
          <p:nvPr/>
        </p:nvSpPr>
        <p:spPr>
          <a:xfrm>
            <a:off x="579120" y="833120"/>
            <a:ext cx="5313680" cy="5435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8E1EF-9A86-DA45-A907-CAE7178C9EEA}"/>
              </a:ext>
            </a:extLst>
          </p:cNvPr>
          <p:cNvSpPr/>
          <p:nvPr/>
        </p:nvSpPr>
        <p:spPr>
          <a:xfrm>
            <a:off x="5892800" y="833120"/>
            <a:ext cx="5557520" cy="5435600"/>
          </a:xfrm>
          <a:prstGeom prst="rect">
            <a:avLst/>
          </a:prstGeom>
          <a:solidFill>
            <a:srgbClr val="5696F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E9DC3-EEB1-6BAD-A347-1C1DAB3F2C10}"/>
              </a:ext>
            </a:extLst>
          </p:cNvPr>
          <p:cNvSpPr/>
          <p:nvPr/>
        </p:nvSpPr>
        <p:spPr>
          <a:xfrm>
            <a:off x="915164" y="833120"/>
            <a:ext cx="46415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75FDF-1547-1A95-2311-2A82C98C243F}"/>
              </a:ext>
            </a:extLst>
          </p:cNvPr>
          <p:cNvSpPr/>
          <p:nvPr/>
        </p:nvSpPr>
        <p:spPr>
          <a:xfrm>
            <a:off x="6635245" y="833120"/>
            <a:ext cx="46415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sz="30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14881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A3036A-F7E6-DB09-6C15-505F8EDF25B6}"/>
              </a:ext>
            </a:extLst>
          </p:cNvPr>
          <p:cNvSpPr txBox="1">
            <a:spLocks/>
          </p:cNvSpPr>
          <p:nvPr/>
        </p:nvSpPr>
        <p:spPr>
          <a:xfrm>
            <a:off x="0" y="-346475"/>
            <a:ext cx="12750800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6DE59D2A-FBE7-6E6F-773F-32F118D5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697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9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0E94F4-0F53-A7F7-ABBC-5149D294DA09}"/>
              </a:ext>
            </a:extLst>
          </p:cNvPr>
          <p:cNvSpPr/>
          <p:nvPr/>
        </p:nvSpPr>
        <p:spPr>
          <a:xfrm>
            <a:off x="4328529" y="2591415"/>
            <a:ext cx="353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LIVE DEMO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 descr="DePaul University Here We Do | DePaul University, Chicago">
            <a:extLst>
              <a:ext uri="{FF2B5EF4-FFF2-40B4-BE49-F238E27FC236}">
                <a16:creationId xmlns:a16="http://schemas.microsoft.com/office/drawing/2014/main" id="{7C4AFADC-EC12-8D96-0C28-99BF6C2D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325419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0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C7521D-E661-84A5-C95C-183B67E60806}"/>
              </a:ext>
            </a:extLst>
          </p:cNvPr>
          <p:cNvSpPr/>
          <p:nvPr/>
        </p:nvSpPr>
        <p:spPr>
          <a:xfrm>
            <a:off x="4344150" y="2784455"/>
            <a:ext cx="388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8" name="Picture 4" descr="DePaul University Here We Do | DePaul University, Chicago">
            <a:extLst>
              <a:ext uri="{FF2B5EF4-FFF2-40B4-BE49-F238E27FC236}">
                <a16:creationId xmlns:a16="http://schemas.microsoft.com/office/drawing/2014/main" id="{4E83D3A3-369D-BAF5-8937-ABE62B9B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" y="6494363"/>
            <a:ext cx="2969714" cy="3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9189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337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Söhne</vt:lpstr>
      <vt:lpstr>Times New Roman</vt:lpstr>
      <vt:lpstr>Trade Gothic Next Cond</vt:lpstr>
      <vt:lpstr>Trade Gothic Next Light</vt:lpstr>
      <vt:lpstr>Wingdings</vt:lpstr>
      <vt:lpstr>PortalVTI</vt:lpstr>
      <vt:lpstr>A comparative analysis of design patterns for concurrent and parallel programming in object-oriented programming.</vt:lpstr>
      <vt:lpstr>INTRODUCTION</vt:lpstr>
      <vt:lpstr>Role of Design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analysis of design patterns for concurrent and parallel programming in object-oriented programming.</dc:title>
  <dc:creator>Umme Athiya</dc:creator>
  <cp:lastModifiedBy>Umme Athiya</cp:lastModifiedBy>
  <cp:revision>1</cp:revision>
  <dcterms:created xsi:type="dcterms:W3CDTF">2023-11-12T07:33:22Z</dcterms:created>
  <dcterms:modified xsi:type="dcterms:W3CDTF">2023-11-13T02:20:31Z</dcterms:modified>
</cp:coreProperties>
</file>